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08052-F820-4649-8C94-B4EB42361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9CCBC-563F-4C93-BB32-340FDB39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441C3-C538-4AFF-AA1B-A9C5F058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AB708-5811-46E9-910C-CFBB971F5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CE236C-720C-4F1A-9ECE-592047E4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8043B-102C-4ED1-BB1C-47088F80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FB25F-D1AE-457E-9387-2F2D9135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44732-E7D7-465F-AF24-05AC587C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C97D7-F615-4A2A-B4FA-78243FEEB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58E81-1147-4739-B1A3-CBE965FF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70F23-6648-4E96-9AF3-B33F7BEB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012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尖锐湿尤护理查房实践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尖锐湿疣（CA）是由人乳头瘤病毒（HPV）感染所致的以肛门生殖器部位增生性损害为主要表现的性传播疾病。大多发生于18-50岁的中青年人。大约经过1个月至8个月，平均为3个月的潜伏期后发病。此病较为常见，主要通过性接触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尖锐湿疣的病原体是人类乳头瘤病毒（HPV），属DNA病毒。人体皮肤及粘膜的复层鳞状上皮上HPV的唯 一宿主，尚未在体外培养成功。病毒颗粒直径为50～55nm。这是非常小的，一般光学显微镜是不能看到的，只有借助电子显微镜才能看到。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尖锐湿疣的HPV感染通过性接触后，经过2-8个月（平均3个月）的潜伏期，在感染部位（男性多见于包皮、冠状沟、龟头或系带；女性多见于大小阴唇、后联合、前庭、阴蒂或宫颈）出现外生性的疣状皮损。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09" b="7709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直接性接触感染是人类最主要的感染途径。据统计，有三分之一的健康带病毒者并不产生任何临床表现。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HPV经皮肤黏膜微小破损进入上皮细胞内（特别是基底层细胞)并复制、增殖，引起上皮细胞异常分化和增生，导致皮肤良性增生物的形成。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疣潜伏期3周至8个月，平均3个月，多见于性活跃的青、中年男女，发病高峰年龄为20-25岁，病程平均在3-5个月的男女患者传染性最强，在性接触后不久即发病，而病程平均12个月的男性患者，其性接触者可不发病。多数患者一般无症状。损害大小及形状不等。可仅为数个，亦可为多数针头样大的损害：在阴肛部可长成大的肿瘤样物，有压迫感；有恶臭味；有时小的湿疣可出现阴部痛痒不适，病人可出现尿血和排尿困难；直肠内尖锐湿疣可发生疼痛、便血，而直肠内大的湿疣则可引起里急后重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患者多见以阴道口、宫颈湿润柔嫩而富弹性，时有接触性出血（性交后或妇科检查后出血）。女性尖锐湿疣多见于大小阴唇、阴道口、阴道、尿道、宫颈等隐蔽部位；损害初起为细小淡红色丘疹，以后逐渐增大增多，单个或群集分布，湿润柔软，表面凹凸不平，呈乳头样、鸡冠状或菜花样突起。红色或污灰色。根部常有蒂，且易发生糜烂渗液，触之易出血。皮损裂缝间常有脓性分泌物郁积，致有恶臭，且可引起周围轻微红肿和炎症反应，女性可有白带增多和下腹部坠胀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针对患者的焦虑、恐惧等情绪，进行心理疏导和安慰，帮助患者树立信心。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92" r="11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尊重患者的隐私，避免泄露患者个人信息和病情，减轻患者的心理压力。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向患者介绍疾病相关知识，提高患者对疾病的认知水平，增强自我保护意识。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每日清洗患处，保持患处皮肤清洁干燥，避免继发感染。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避免使用刺激性强的清洁剂和化妆品，避免过度搔抓和摩擦患处皮肤。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定期到医院复查，以便及时发现和处理复发或转移病灶。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向患者介绍预防尖锐湿疣的措施，如避免不洁性行为、注意个人卫生等。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性伴侣同治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告知患者性伴侣也需要接受检查和治疗，以防止交叉感染。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提醒患者注意个人卫生和性生活卫生，避免接触感染源。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尖锐湿尤的治疗与护理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https://d.book118.com/048060124021006024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2024-08-31T01:29:13.680</cp:lastPrinted>
  <dcterms:created xsi:type="dcterms:W3CDTF">2024-08-30T17:29:13Z</dcterms:created>
  <dcterms:modified xsi:type="dcterms:W3CDTF">2024-08-30T17:29:15Z</dcterms:modified>
</cp:coreProperties>
</file>