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F3AE6-1401-43AC-8D59-6023FC6AC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0ED76-8F6F-47F7-AC4C-12772A30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F9C94-2B66-4F4B-A0C8-1AE64D1C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CB6D1-CD50-4BCA-8EB7-90672C62A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DCF16-95D7-4A94-9622-2A70065F1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D357A9-491E-461F-A8CB-ECA046B58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D656EC-1FE2-437F-BD36-BDC7D7186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8C7E3-5A4B-4A30-A090-D22EDB50B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46CE3-1BDA-406B-ACBF-C7E627ABE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9612D-EBC2-417E-A1F6-F7CDC57B8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33FBA-F5A5-46F8-95BC-E3DB77891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emf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0134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日本电产3Q6S管理：提升效率与质量的核心理念\n## 1.日本电产3Q6S管理简介及其重要性\n### 1.1日本电产3Q6S管理的定义与背景\n### 1.23Q6S管理在日本电产中的应用与成果\n### 1.33Q6S管理对提升效率与质量的关键作用\n## 2.3Q6S管理的六个要素及其具体实践\n### 2.1质量（Q）：确保产品质量与生产过程的稳定性\n### 2.2数量（Q）：实现生产数量与生产效率的最优化\n### 2.3安全（S）：确保员工安全与企业安全生产\n### 2.4技能（S）：提升员工技能水平与创新能力\n### 2.5速度（S）：提高生产速度与响应速度\n### 2.6服务（S）：提供优质的售前、售中与售后服务\n## 3.日本电产3Q6S管理的实施策略与方法\n### 3.1目标设定与计划制定：明确3Q6S管理的目标与实施计划\n### 3.2培训与指导：提高员工对3Q6S管理的认识与技能水平\n### 3.3检查与改进：持续检查与改进生产过程，确保3Q6S管理的有效实施\n## 4.日本电产3Q6S管理的案例分析\n### 4.1日本电产某工厂的3Q6S管理实践\n### 4.23Q6S管理在生产线优化中的应用\n### 4.33Q6S管理在提升客户满意度方面的成效\n## 5.日本电产3Q6S管理的未来发展趋势与挑战\n### 5.1智能制造与工业4.0时代下的3Q6S管理\n### 5.2全球化与市场竞争对3Q6S管理的影响\n### 5.3创新与持续改进：3Q6S管理的未来发展路径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日本电产3Q6S管理：提升效率与质量的核心理念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日本电产3Q6S管理简介及其重要性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3Q6S管理是日本电产独创的一种管理模式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质量（Q）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数量（Q）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安全（S）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技能（S）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、**速度（S）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服务（S）**为核心理念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旨在提升生产效率、产品质量和员工满意度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3Q6S管理的背景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日本电产在20世纪80年代面临激烈的市场竞争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为了提高竞争力，日本电产开始探索新的管理模式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3Q6S管理应运而生，成为日本电产的核心管理理念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日本电产3Q6S管理的定义与背景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3Q6S管理在日本电产中的应用与成果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组合 20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组合 20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3Q6S管理在日本电产的应用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贯穿于生产、研发、销售、服务等各个环节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通过实施3Q6S管理，日本电产实现了生产效率的大幅提升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组合 20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3Q6S管理的成果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日本电产的产品质量得到了客户的广泛认可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在全球市场占据了较高的份额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员工满意度也得到了显著提高，为企业创造了良好的发展环境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3Q6S管理对提升效率的作用</a:t>
                </a:r>
                <a:endParaRPr/>
              </a:p>
            </p:txBody>
          </p:sp>
          <p:sp>
            <p:nvSpPr>
              <p:cNvPr id="2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通过**数量（Q）**的管理，实现生产数量与生产效率的最优化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通过**速度（S）**的管理，提高生产速度与响应速度</a:t>
                </a:r>
                <a:endParaRPr/>
              </a:p>
            </p:txBody>
          </p:sp>
        </p:grpSp>
        <p:grpSp>
          <p:nvGrpSpPr>
            <p:cNvPr id="22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3Q6S管理对提升质量的作用</a:t>
                </a:r>
                <a:endParaRPr/>
              </a:p>
            </p:txBody>
          </p:sp>
          <p:sp>
            <p:nvSpPr>
              <p:cNvPr id="2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通过**质量（Q）**的管理，确保产品质量与生产过程的稳定性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通过**技能（S）**的管理，提升员工技能水平与创新能力</a:t>
                </a:r>
                <a:endParaRPr/>
              </a:p>
            </p:txBody>
          </p:sp>
        </p:grpSp>
        <p:grpSp>
          <p:nvGrpSpPr>
            <p:cNvPr id="22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3Q6S管理对提升员工满意度的作用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通过**安全（S）**的管理，确保员工安全与企业安全生产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通过**服务（S）**的管理，提供优质的售前、售中与售后服务</a:t>
                </a:r>
                <a:endParaRPr/>
              </a:p>
            </p:txBody>
          </p:sp>
        </p:grpSp>
      </p:grpSp>
      <p:pic>
        <p:nvPicPr>
          <p:cNvPr id="22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3Q6S管理对提升效率与质量的关键作用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Q6S管理的六个要素及其具体实践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3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质量(Q)：确保产品质量与生产过程的稳定性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质量管理的具体实践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制定严格的质量标准与检测流程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加强质量管理体系建设，确保产品质量的稳定与可靠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开展质量改进活动，不断提高产品质量水平</a:t>
            </a:r>
            <a:endParaRPr/>
          </a:p>
        </p:txBody>
      </p:sp>
      <p:cxnSp>
        <p:nvCxnSpPr>
          <p:cNvPr id="23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数量(Q)：实现生产数量与生产效率的最优化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数量管理的具体实践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制定合理的生产计划与目标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优化生产流程，减少生产浪费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提高生产设备的利用率，实现生产效率的最优化</a:t>
            </a:r>
            <a:endParaRPr/>
          </a:p>
        </p:txBody>
      </p:sp>
      <p:cxnSp>
        <p:nvCxnSpPr>
          <p:cNvPr id="24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安全(S)：确保员工安全与企业安全生产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安全管理的具体实践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加强员工安全意识培训，提高员工的安全素质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建立健全安全生产制度，确保企业安全生产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定期开展安全检查，及时消除安全隐患</a:t>
            </a:r>
            <a:endParaRPr/>
          </a:p>
        </p:txBody>
      </p:sp>
      <p:pic>
        <p:nvPicPr>
          <p:cNvPr id="24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技能(S)：提升员工技能水平与创新能力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技能管理的具体实践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开展技能培训与交流活动，提高员工的技能水平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鼓励员工创新，为员工提供创新平台与支持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建立技能激励机制，激发员工的创新积极性</a:t>
            </a:r>
            <a:endParaRPr/>
          </a:p>
        </p:txBody>
      </p:sp>
      <p:cxnSp>
        <p:nvCxnSpPr>
          <p:cNvPr id="1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速度(S)：提高生产速度与响应速度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速度管理的具体实践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优化生产流程，提高生产速度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提高物料采购与供应速度，确保生产线的顺畅运行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加强与供应商、客户的沟通与协作，提高响应速度</a:t>
            </a:r>
            <a:endParaRPr/>
          </a:p>
        </p:txBody>
      </p:sp>
      <p:pic>
        <p:nvPicPr>
          <p:cNvPr id="1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服务(S)：提供优质的售前、售中与售后服务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服务管理的具体实践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建立完善的售前、售中、售后服务体系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提高服务人员的素质与技能水平，确保服务质量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定期开展客户满意度调查，持续改进服务质量</a:t>
            </a:r>
            <a:endParaRPr/>
          </a:p>
        </p:txBody>
      </p:sp>
      <p:cxnSp>
        <p:nvCxnSpPr>
          <p:cNvPr id="2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https://d.book118.com/048060134140006036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日本电产3Q6S管理：提升效率与质量的核心理念</vt:lpstr>
      <vt:lpstr>日本电产3Q6S管理简介及其重要性</vt:lpstr>
      <vt:lpstr>PowerPoint Presentation</vt:lpstr>
      <vt:lpstr>PowerPoint Presentation</vt:lpstr>
      <vt:lpstr>PowerPoint Presentation</vt:lpstr>
      <vt:lpstr>Q6S管理的六个要素及其具体实践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2024-09-16T11:53:27.402</cp:lastPrinted>
  <dcterms:created xsi:type="dcterms:W3CDTF">2024-09-16T03:53:27Z</dcterms:created>
  <dcterms:modified xsi:type="dcterms:W3CDTF">2024-09-16T03:53:29Z</dcterms:modified>
</cp:coreProperties>
</file>