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4D3D1-AFDB-439C-8076-F17FA969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561FD-F738-4225-83E1-3F706EC1C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5477C-E7A5-49DD-9552-2289BDCEF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9E809-72FE-492D-8C9D-95947E729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0EEFF-AF77-4169-87ED-19F76D91D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D4152C-703D-455E-98AB-A5B7D12B5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4F5840-EC81-4D22-8E99-5FEB10931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B17FB-16ED-4049-A67A-490EE2FAF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44ADC-F70A-4A92-AB01-38DA78723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6BB92-737A-491F-9367-22633DE4E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F214C-FAEA-48BD-82EB-AF2D220FA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60141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安全保护质量护航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安全保护现状及挑战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质量护航策略与实践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跨部门协作与资源整合优化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现代社会信息化、网络化程度不断加深，信息安全问题日益突出，成为影响国家安全、社会稳定和经济发展的重要因素。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保障信息安全是维护国家利益和公民权益的重要举措，也是推进信息化发展的重要保障。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本汇报旨在介绍信息安全保护的现状、挑战和对策，为加强信息安全保护提供参考和借鉴。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分析信息安全保护的现状和挑战，提出加强信息安全保护的对策和建议，推动信息安全保护工作深入开展。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涉及信息安全的基本概念、技术、管理、法律等方面，重点分析网络攻击、恶意软件、数据泄露等热点问题，探讨加强信息安全保护的有效途径。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安全保护现状及挑战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36" b="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当前安全保护形势分析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网络安全威胁日益严重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随着互联网的普及和数字化进程的加速，网络攻击、数据泄露等安全事件频发，给个人、企业和国家带来了巨大损失。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法规政策不断完善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各国政府纷纷出台网络安全法规和政策，加强网络安全监管和治理，保障网络空间的安全和稳定。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安全技术不断创新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为应对不断变化的网络安全威胁，安全技术不断创新，如人工智能、区块链等新技术在网络安全领域的应用逐渐增多。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网络安全领域人才需求量巨大，但当前人才供给不足，制约了网络安全保护能力的提升。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网络安全人才短缺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随着大数据时代的到来，数据安全和隐私保护成为重要议题，如何在保障数据安全的同时，确保个人隐私不受侵犯是一大挑战。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网络安全具有跨国性特点，加强国际间网络安全合作对于共同应对网络安全威胁具有重要意义。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跨境网络安全合作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某大型互联网公司数据泄露事件。由于该公司未采取足够的安全措施，导致大量用户数据被非法获取和泄露。该事件给用户和公司带来了巨大损失，也暴露了互联网公司在数据安全保护方面的不足。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家关键信息基础设施遭受网络攻击事件。该事件导致关键信息基础设施运行异常，给国家安全和经济社会运行带来了严重影响。该事件表明，关键信息基础设施的安全保护至关重要，必须采取更加严密的安全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某跨国企业遭受勒索软件攻击事件。该事件导致企业重要数据被加密锁定，无法正常运营。该事件给企业带来了巨大经济损失和声誉损失，也提醒企业在网络安全防护方面不能掉以轻心。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案例分析：典型安全事故及教训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质量护航策略与实践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顾客至上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质量护航理念及原则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506" b="1150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132" r="1713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始终将顾客需求和满意度放在首位，通过提供高品质的产品和服务赢得顾客信任。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注重事前预防和控制，通过严格的质量管理和过程控制，降低质量问题的发生概率。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不断追求卓越，通过持续改进和优化流程，提高产品质量和生产效率。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强化全员质量意识，鼓励员工积极参与质量管理活动，共同维护产品质量。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加强研发设计阶段的质量控制，确保产品设计符合相关标准和顾客需求，减少设计缺陷。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严格筛选供应商，确保原材料和零部件的质量稳定可靠，建立供应商评价机制，定期对供应商进行质量评估。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制定详细的生产工艺和操作规程，加强生产过程中的质量检查和监督，确保产品质量的稳定性和一致性。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建立完善的检验和测试体系，对产品进行全面的质量检查和性能测试，确保产品符合相关标准和顾客要求。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检验与测试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关键领域质量保障措施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某汽车制造企业通过引入先进的质量管理方法，如六西格玛管理、精益生产等，成功提高了产品质量和生产效率，降低了质量成本。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某电子产品生产企业通过建立完善的供应链质量管理体系，加强与供应商的合作与沟通，有效保障了原材料和零部件的质量稳定性。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某食品生产企业注重食品安全管理，通过引入HACCP等食品安全控制体系，确保食品生产过程中的卫生和质量安全。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实践经验分享：成功案例剖析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风险评估与防范机制建设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对识别出的风险进行量化和定性分析，评估其可能造成的损失和影响范围。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确定风险等级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综合考虑风险影响和概率，对风险进行等级划分，为后续的风险管理提供依据。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评估风险概率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根据历史数据、统计资料等信息，评估风险事件发生的概率。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通过历史数据、专家意见、现场调查等方式，识别可能对系统、人员、财产等造成威胁的潜在风险。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https://d.book118.com/048060141056006040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2024-09-18T21:08:33.760</cp:lastPrinted>
  <dcterms:created xsi:type="dcterms:W3CDTF">2024-09-18T13:08:33Z</dcterms:created>
  <dcterms:modified xsi:type="dcterms:W3CDTF">2024-09-18T13:08:35Z</dcterms:modified>
</cp:coreProperties>
</file>