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71ECE-7257-4956-9551-75B4F2E6D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56330-B1C4-488A-BC22-92FCEF31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391C7-8E89-4899-BCC8-8AEEBF32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EEB5D-3E3C-4A89-BD53-D26FB2BF7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E3D35-AA11-4370-BA75-EF2371449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07F2D-4DC9-4C80-A691-A78C8ABB8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CBB3AF-9B5B-4680-9304-061216B4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F8AE0-5DAA-4437-A1C0-6676390B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D9E96-CAD6-4708-8434-D83AD2613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7BB86-E25D-4471-B143-D1A264D63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7B179-59A0-40F7-981E-FE70FE89C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1077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(河南)自行监测技术指南解读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指南背景与意义</a:t>
            </a:r>
          </a:p>
          <a:p>
            <a:r>
              <a:t>自行监测技术体系</a:t>
            </a:r>
          </a:p>
          <a:p>
            <a:r>
              <a:t>数据处理与信息报告</a:t>
            </a:r>
          </a:p>
          <a:p>
            <a:r>
              <a:t>企业自行监测实施要点</a:t>
            </a:r>
          </a:p>
          <a:p>
            <a:r>
              <a:t>监管与法律责任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指南背景与意义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50" r="15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企业应当加强环境保护，采取有效措施防治污染，并依法接受监督。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环境保护法规定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要求企业开展自行监测，及时掌握污染排放状况，为污染防治提供数据支撑。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大气、水、土壤污染防治政策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环境保护政策要求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履行环保责任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企业作为环境保护的责任主体，开展自行监测是履行环保责任的重要体现。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提升环保管理水平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通过自行监测，企业可以及时发现并解决环境问题，提升环保管理水平。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优化生产流程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自行监测数据可以为企业优化生产流程、提高资源利用效率提供依据。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企业自行监测重要性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规范企业自行监测行为，提高自行监测数据质量，为环境管理提供科学依据。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科学性、规范性、可操作性、普适性。确保指南内容科学准确，具有指导意义；规范自行监测流程和方法，确保数据可比性；简化操作程序，降低企业负担；适用于不同行业和规模的企业，具有普遍适用性。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指南制定目的和原则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自行监测技术体系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点位类型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包括固定点位、移动点位和临时点位，根据实际需求选择合适的点位类型。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布设要求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明确监测点位的具体位置、标识、安全防护等要求，确保监测工作顺利进行。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布设原则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根据污染源分布、地形地貌、气象条件等因素，合理确定监测点位，确保监测数据代表性、准确性和可比性。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监测点位布设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根据监测项目、污染物特性和排放方式等因素，选择合适的采样方法，如直接采样、富集采样等。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采样方法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采样频次与时间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样品保存与运输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根据污染物排放规律、监测目的和实际需求，确定合理的采样频次和时间。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采取适当的保存措施，如冷藏、避光等，确保样品在运输和保存过程中不发生变质或损失。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样品采集与保存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数据处理与报告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对监测数据进行统计、分析和评价，编制规范的监测报告，及时报送相关部门和单位。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选择国家标准或行业标准中规定的分析方法，确保分析结果准确可靠。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建立严格的质量控制体系，包括实验室内部质量控制和外部质量评估，确保监测数据的准确性和可比性。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分析方法与质量控制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数据处理与信息报告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数据收集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数据整理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数据解释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数据处理流程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收集监测过程中的原始数据，包括监测时间、地点、监测项目、监测结果等。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对整理后的数据进行统计分析，包括数据分布、异常值识别、趋势分析等。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对收集到的数据进行分类、整理，确保数据的准确性和完整性。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根据分析结果，对数据进行解释，为信息报告提供支撑。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报告内容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应包括监测目的、监测时间、地点、监测项目、监测结果、数据分析与解释等。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报告格式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一般采用书面形式，包括标题、正文、结论和建议等部分，其中正文应详细阐述监测过程、结果和分析。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图表辅助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在报告中可以使用图表等辅助工具，更直观地展示监测结果和分析。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信息报告内容及格式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https://d.book118.com/048061077070006032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2024-09-10T01:34:46.349</cp:lastPrinted>
  <dcterms:created xsi:type="dcterms:W3CDTF">2024-09-09T17:34:46Z</dcterms:created>
  <dcterms:modified xsi:type="dcterms:W3CDTF">2024-09-09T17:34:48Z</dcterms:modified>
</cp:coreProperties>
</file>