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1F768-DAE2-49A1-910C-2D95A2FB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13DAD-648F-4820-93A8-E8CB1EB5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51673-BAED-48E3-ADBF-A69AAB8DC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C5D8A-7D6E-468C-8FE0-F5E827C3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C550C-CF4E-457B-8AAE-BC90B4D44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0F9EE-CBF9-41DD-82A6-CADE8A9F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1AD24-85F0-436B-93EA-B394175C1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68C98-047F-4FE4-BD2C-A99D52EC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6CF66-69D8-4628-95F2-5CB65508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188DF-EA17-489E-BEC3-93286F93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867C4-9779-409F-8C5E-DBB1E134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2121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《Rimble发展历程》PPT课件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Rimble的起源和早期发展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Rimble的成长与扩张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Rimble的创新与技术突破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Rimble的社会责任和可持续发展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Rimble的未来展望和战略规划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Rimble的起源和早期发展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Rimble的创始团队由一群热爱户外活动和探险的人组成，他们希望通过技术和创新为户外爱好者提供更好的装备和服务。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创始团队背景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Rimble的初衷是为户外探险者提供高质量、功能齐全的装备，帮助他们更好地探索世界。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创始背景和初衷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Rimble在初创阶段推出了户外背包、帐篷等基础户外装备。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Rimble提供的服务包括个性化定制、装备租赁等，以满足不同用户的需求。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初创阶段的主要产品和服务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初期产品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Rimble早期主要定位为高端户外品牌，专注于为专业户外探险者提供高品质的装备。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Rimble的优势在于其产品的独特设计和卓越性能，以及其对用户体验的高度重视。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早期市场定位和竞争优势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Rimble的成长与扩张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12" r="1721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随着公司规模的扩大，Rimble不断探索新的业务领域，以满足不断变化的市场需求。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为了保持竞争优势，Rimble不断推出新产品，以满足不同客户的需求。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新产品发布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业务拓展和新产品发布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Rimble制定了一系列有效的营销策略，以提高品牌知名度和市场份额。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通过持续的品牌建设，Rimble树立了良好的企业形象，赢得了客户的信任。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营销策略和品牌建设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国际市场的布局和拓展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国际市场布局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Rimble积极开拓国际市场，不断扩大业务范围。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国际市场拓展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通过与当地合作伙伴的深入合作，Rimble在国际市场上取得了显著的成绩。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Rimble的创新与技术突破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https://d.book118.com/048062121143006033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2024-09-12T03:15:04.877</cp:lastPrinted>
  <dcterms:created xsi:type="dcterms:W3CDTF">2024-09-11T19:15:04Z</dcterms:created>
  <dcterms:modified xsi:type="dcterms:W3CDTF">2024-09-11T19:15:06Z</dcterms:modified>
</cp:coreProperties>
</file>