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873FC7-751B-472D-912A-D2F901F5B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10113E-AEF8-47EC-85A4-16A2812525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EEFFA3-315B-448F-9901-979F51E9F0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05A175-2991-42D9-B635-EF7E68D69B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5BBDAC-7FD6-4905-B567-D6F507C479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69C7EA-7B2D-414B-BA5C-881113C23C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453FD5-E031-4A7C-8F6A-1E5AE7FE2B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24A19E-F758-473E-A8EB-3CD109DEC7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881AE9-B974-4A8D-8462-31D15E628C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18C8FA-4DFD-4A9F-A600-25C1D33C4F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134217-F796-46B8-82E5-2BC54682FC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6212400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质谱分析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质谱分析概述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质谱仪器的种类与原理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质谱分析方法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质谱分析的样品处理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质谱分析的实验操作与注意事项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质谱分析的案例研究</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质谱分析概述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质谱分析是一种通过测量物质离子质荷比（m/z）来分析物质成分的物理分析方法。它利用电场和磁场将物质离子按照质荷比分离，然后测量离子的数量和质量，从而确定物质的组成和结构。</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质谱分析具有高灵敏度、高分辨率和高精度等优点，被广泛应用于化学、生物学、医学、环境科学等领域。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质谱分析的定义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质谱分析的基本原理是将样品离子化，然后在电场和磁场的作用下，根据质荷比将离子分离，再测量离子的数量和质量，从而确定物质的组成和结构。</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离子化的方式有多种，如电子轰击、化学电离、场解吸等。分离离子的方式也有多种，如四极杆、离子阱、傅里叶变换等。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质谱分析的原理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质谱分析的应用</a:t>
              </a:r>
            </a:p>
          </p:txBody>
        </p:sp>
      </p:grpSp>
      <p:grpSp>
        <p:nvGrpSpPr>
          <p:cNvPr id="32" name="Group 32"/>
          <p:cNvGrpSpPr/>
          <p:nvPr/>
        </p:nvGrpSpPr>
        <p:grpSpPr>
          <a:xfrm>
            <a:off x="4307454" y="4456549"/>
            <a:ext cx="2267763" cy="1552257"/>
            <a:chOff x="4307454" y="4456549"/>
            <a:chExt cx="2267763" cy="1552257"/>
          </a:xfrm>
        </p:grpSpPr>
        <p:sp>
          <p:nvSpPr>
            <p:cNvPr id="33" name="TextBox 33"/>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在生物学领域，质谱分析可用于蛋白质组学、代谢组学、生物标志物发现等方面的研究。</a:t>
              </a:r>
            </a:p>
          </p:txBody>
        </p:sp>
      </p:grpSp>
      <p:grpSp>
        <p:nvGrpSpPr>
          <p:cNvPr id="34" name="Group 34"/>
          <p:cNvGrpSpPr/>
          <p:nvPr/>
        </p:nvGrpSpPr>
        <p:grpSpPr>
          <a:xfrm>
            <a:off x="2838206" y="1281416"/>
            <a:ext cx="2267763" cy="1552257"/>
            <a:chOff x="2838206" y="1281416"/>
            <a:chExt cx="2267763" cy="1552257"/>
          </a:xfrm>
        </p:grpSpPr>
        <p:sp>
          <p:nvSpPr>
            <p:cNvPr id="35" name="TextBox 35"/>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在化学领域，质谱分析可用于有机化合物、无机化合物、金属配合物等的分析和鉴定。</a:t>
              </a:r>
            </a:p>
          </p:txBody>
        </p:sp>
      </p:grpSp>
      <p:grpSp>
        <p:nvGrpSpPr>
          <p:cNvPr id="36" name="Group 36"/>
          <p:cNvGrpSpPr/>
          <p:nvPr/>
        </p:nvGrpSpPr>
        <p:grpSpPr>
          <a:xfrm>
            <a:off x="7245950" y="4449809"/>
            <a:ext cx="2267763" cy="1552257"/>
            <a:chOff x="7245950" y="4449809"/>
            <a:chExt cx="2267763" cy="1552257"/>
          </a:xfrm>
        </p:grpSpPr>
        <p:sp>
          <p:nvSpPr>
            <p:cNvPr id="37" name="TextBox 37"/>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在环境科学领域，质谱分析可用于环境污染物检测、生态毒理学等方面的研究。</a:t>
              </a:r>
            </a:p>
          </p:txBody>
        </p:sp>
      </p:grpSp>
      <p:grpSp>
        <p:nvGrpSpPr>
          <p:cNvPr id="38" name="Group 38"/>
          <p:cNvGrpSpPr/>
          <p:nvPr/>
        </p:nvGrpSpPr>
        <p:grpSpPr>
          <a:xfrm>
            <a:off x="5776701" y="1281416"/>
            <a:ext cx="2267763" cy="1552257"/>
            <a:chOff x="5776701" y="1281416"/>
            <a:chExt cx="2267763" cy="1552257"/>
          </a:xfrm>
        </p:grpSpPr>
        <p:sp>
          <p:nvSpPr>
            <p:cNvPr id="39" name="TextBox 39"/>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在医学领域，质谱分析可用于药物代谢、生物标记物检测、疾病诊断等方面的研究。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质谱仪器的种类与原理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利用磁场对带电粒子的运动进行分离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磁式质谱仪通过磁场对不同质量的离子进行分离，使它们按照质量大小依次通过检测器。这种质谱仪通常具有较高的分辨率和准确性，适用于对痕量物质的分析。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磁式质谱仪</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利用电场对带电粒子的运动进行分离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电式质谱仪利用电场对带电离子进行加速和分离，通过检测离子的电荷数和质量比来进行分析。这种质谱仪通常具有较高的灵敏度和较宽的质量范围，适用于对复杂混合物的分析。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电式质谱仪</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飞行时间质谱仪</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利用离子在电场中的飞行时间进行分离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飞行时间质谱仪通过测量离子在电场中的飞行时间来分离不同质量的离子。这种质谱仪通常具有较高的灵敏度和较快的分析速度，适用于对快速变化过程的分析。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利用离子阱中的物理特性进行分离和检测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离子阱质谱仪通过将离子限制在一个特定的空间区域内，利用离子之间的相互作用和物理特性进行分离和检测。这种质谱仪通常具有较高的选择性，适用于对特定物质的分析。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离子阱质谱仪</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质谱分析方法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直接质谱分析法是一种直接对样品进行离子化的质谱分析方法。其优点在于无需对样品进行前处理，可以直接对固体、液体或气体样品进行分析。</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直接质谱分析法的应用范围广泛，可以用于对有机物、无机物、金属离子等多种类型的样品进行分析。</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直接质谱分析法的缺点在于其灵敏度相对较低，且容易受到样品中杂质和基质效应的影响。</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409" b="1409"/>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直接质谱分析法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气相色谱-质谱联用法是一种将气相色谱和质谱技术联用的分析方法。其优点在于可以对复杂样品进行分离和鉴定，特别适合于对挥发性有机化合物的分析。</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在气相色谱-质谱联用法中，样品经过气相色谱分离后，各组分依次进入质谱仪中进行检测。通过对比标准谱图和计算机数据库，可以确定各组分的分子量和结构信息。</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气相色谱-质谱联用法的缺点在于其前处理步骤较为繁琐，且需要使用有机溶剂，可能对环境造成一定的影响。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气相色谱-质谱联用法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https://d.book118.com/048062124005006025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2024-09-01T10:39:18.726</cp:lastPrinted>
  <dcterms:created xsi:type="dcterms:W3CDTF">2024-09-01T02:39:18Z</dcterms:created>
  <dcterms:modified xsi:type="dcterms:W3CDTF">2024-09-01T02:39:20Z</dcterms:modified>
</cp:coreProperties>
</file>