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42C65-6517-457A-B317-4284D621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ADCD7-5B3D-4E9D-B61A-045FBD755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A2F3C-FF03-4AEF-932B-A84EF87E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3332A-D11F-40B2-B5E9-CBB9236AE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93931-7E65-4EB6-87AF-BD1FB1C3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C25C9-C0C1-486D-B47C-082845D8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E019C6-1656-470B-B744-E7C36705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72830-F5E2-41AB-AF4C-D7DFBAAE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BAE37-57A2-4701-92A5-255EA8F4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91544-67E9-46AA-B4C3-F1D07587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FA7E5-968E-443D-BF37-E405DE78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4003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科技成果鉴定评审专家培训与科研项目管理的关系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科技成果鉴定评审专家培训内容与方式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科研项目管理流程与规范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科技成果鉴定评审专家在科研项目管理中的作用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科技成果鉴定评审专家培训与科研项目管理的互动关系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加强科技成果鉴定评审专家培训与科研项目管理的建议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科技发展日新月异，科技成果鉴定评审专家需要不断更新知识和技能，以适应科技发展的需求。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科研项目管理是科技创新的重要环节，对于提高科研项目的质量和效率具有重要意义。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70" b="3127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加强科技成果鉴定评审专家培训与科研项目管理的关系，有助于提高专家的综合素质和评审能力，推动科技创新的持续发展。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提高科技成果鉴定评审专家的专业知识和技能水平，使其能够准确、客观地评价科技成果的创新性、实用性和市场前景。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培养科技成果鉴定评审专家的创新意识和团队协作精神，提高其解决复杂问题和应对挑战的能力。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增强科技成果鉴定评审专家的项目管理能力，使其能够熟悉科研项目的立项、实施、验收等各个环节的管理流程和要求。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促进科技成果鉴定评审专家与科研项目管理人员之间的交流与合作，推动科技创新与项目管理的融合发展。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科技成果鉴定评审专家培训内容与方式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38" r="25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科技成果鉴定评审的基本理论和方法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包括科技成果的定义、分类、评价标准和方法等，以及如何进行科技成果的鉴定和评审。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相关领域的前沿技术和研究动态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介绍相关领域最新的技术成果、发展趋势和研究热点，帮助专家更好地把握科技发展的脉搏。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科技项目管理和成果转化知识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包括科技项目的立项、实施、验收等管理过程，以及科技成果的转化途径、策略和方法等，提高专家的项目管理能力和成果转化意识。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互动研讨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邀请相关领域的专家学者进行专题讲座，传授理论知识和实践经验。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组织专家进行互动研讨，分享经验和观点，促进彼此之间的交流和合作。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通过典型案例的分析和讨论，帮助专家更好地理解和掌握科技成果鉴定评审的方法和技巧。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提供实践操作的机会和平台，让专家在实际操作中学习和掌握相关技能和方法。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科研项目管理流程与规范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94" r="190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47" r="324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明确项目目标、范围、预算和时间表，制定项目计划。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根据项目计划，组织资源，开展研究工作，监控项目进度和质量。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对项目计划、资源、预算等进行调整，确保项目顺利进行。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对项目成果进行评估和审查，确保项目达到预期目标。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项目执行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项目变更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项目验收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708" r="22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遵循科学性、规范性、公正性和效率性原则，确保项目管理的有效性和可持续性。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项目管理文档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组建专业、高效的项目管理团队，明确团队成员的职责和分工。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采用先进的项目管理工具和方法，提高项目管理的效率和质量。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建立完善的项目管理文档体系，记录项目管理的全过程和成果，便于后续评估和改进。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https://d.book118.com/048064003036006034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2024-09-12T14:19:08.298</cp:lastPrinted>
  <dcterms:created xsi:type="dcterms:W3CDTF">2024-09-12T06:19:08Z</dcterms:created>
  <dcterms:modified xsi:type="dcterms:W3CDTF">2024-09-12T06:19:10Z</dcterms:modified>
</cp:coreProperties>
</file>