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4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0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D9323-D30E-4B8B-9383-C9AE0897C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7347A-5592-429A-A8C3-78579AE95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B8FDE-2E51-4538-9A2C-9F69B7C9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736406-A1BC-417E-9319-08BAFCBB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EFB627-3D82-45E7-A2BD-2853DA042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5A840A-73F4-4C02-8735-7C8DBF6A8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5BF21-3A11-4C78-96A4-D010CC4F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67C22-96C4-44F5-9A98-6168BB3DA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45E9DD-F66A-4DC0-AF24-59E818F0B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06541-5A85-4B6D-B4BB-3C14F5CE7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D5350-24DC-44B7-B077-0269670E1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481" r:id="rId2"/>
    <p:sldLayoutId id="2147501482" r:id="rId3"/>
    <p:sldLayoutId id="2147501483" r:id="rId4"/>
    <p:sldLayoutId id="2147501484" r:id="rId5"/>
    <p:sldLayoutId id="2147501485" r:id="rId6"/>
    <p:sldLayoutId id="2147501486" r:id="rId7"/>
    <p:sldLayoutId id="2147501487" r:id="rId8"/>
    <p:sldLayoutId id="2147501488" r:id="rId9"/>
    <p:sldLayoutId id="2147501489" r:id="rId10"/>
    <p:sldLayoutId id="21475014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tags" Target="../tags/tag88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64075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大学生心理健康教育与沟通能力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心理健康教育的重要性</a:t>
            </a:r>
            <a:endParaRPr lang="zh-CN" altLang="en-US"/>
          </a:p>
        </p:txBody>
      </p:sp>
      <p:sp>
        <p:nvSpPr>
          <p:cNvPr id="104885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心理健康对大学生成长的影响</a:t>
            </a:r>
            <a:endParaRPr lang="zh-CN" altLang="en-US"/>
          </a:p>
        </p:txBody>
      </p:sp>
      <p:sp>
        <p:nvSpPr>
          <p:cNvPr id="104890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心理健康影响大学生的情绪和情感体验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心理健康有助于大学生建立良好的人际关系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心理健康有助于大学生应对压力和挫折，增强适应能力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心理健康有助于提高大学生的学业成绩和职业发展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大学生常见的心理问题</a:t>
            </a:r>
            <a:endParaRPr lang="zh-CN" altLang="en-US"/>
          </a:p>
        </p:txBody>
      </p:sp>
      <p:sp>
        <p:nvSpPr>
          <p:cNvPr id="104898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4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焦虑症：由于学业、就业等压力导致的情绪焦虑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8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抑郁症：长期情绪低落，对生活失去兴趣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6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人际关系敏感：与同学、老师、家长之间沟通不畅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8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自卑心理：自我评价过低，缺乏自信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心理健康教育对大学生发展的作用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促进自我认知：心理健康教育可以帮助大学生更好地认识自己，了解自己的优点和不足，从而更好地规划个人发展。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提升心理素质：心理健康教育有助于培养大学生的心理素质，增强其应对压力和挑战的能力。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增强适应能力：心理健康教育有助于提高大学生适应社会和生活变化的能力，使其更好地融入社会。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预防心理问题：心理健康教育可以预防和解决大学生的心理问题，促进其身心健康。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大学生心理健康教育的内容</a:t>
            </a:r>
            <a:endParaRPr lang="zh-CN" altLang="en-US"/>
          </a:p>
        </p:txBody>
      </p:sp>
      <p:sp>
        <p:nvSpPr>
          <p:cNvPr id="10490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自我认知与自我调节</a:t>
            </a:r>
            <a:endParaRPr lang="zh-CN" altLang="en-US"/>
          </a:p>
        </p:txBody>
      </p:sp>
      <p:sp>
        <p:nvSpPr>
          <p:cNvPr id="10491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自我认知：了解自己的兴趣、性格、价值观等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自我调节：学会控制自己的情绪，保持心态平和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自我激励：设定目标，激发自己的潜能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自我提升：不断学习，提高自己的能力和素质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人际关系与沟通技巧</a:t>
            </a:r>
            <a:endParaRPr lang="zh-CN" altLang="en-US"/>
          </a:p>
        </p:txBody>
      </p:sp>
      <p:sp>
        <p:nvSpPr>
          <p:cNvPr id="104920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解决冲突：学会处理冲突、化解矛盾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建立良好的人际关系：学会倾听、尊重他人、表达自己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沟通技巧：学会表达、倾听、理解、反馈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建立自信：学会自我肯定、自我激励、自我提升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情绪管理与压力应对</a:t>
            </a:r>
            <a:endParaRPr lang="zh-CN" altLang="en-US"/>
          </a:p>
        </p:txBody>
      </p:sp>
      <p:sp>
        <p:nvSpPr>
          <p:cNvPr id="1049270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74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8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8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86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压力管理：学会应对压力，保持良好的心理状态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88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心理调适：学会调整自己的心态，保持积极乐观的态度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0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情绪识别：了解情绪产生的原因和表现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92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情绪调节：学会控制和调节自己的情绪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学习策略与职业规划</a:t>
            </a:r>
            <a:endParaRPr lang="zh-CN" altLang="en-US"/>
          </a:p>
        </p:txBody>
      </p:sp>
      <p:sp>
        <p:nvSpPr>
          <p:cNvPr id="104932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学习策略：制定合理的学习计划，掌握有效的学习方法，提高学习效率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职业规划：明确职业目标，了解行业动态，制定职业发展计划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自我认知：了解自己的兴趣、性格、能力等，选择适合自己的职业方向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压力管理：学会应对压力，保持良好的心态，提高心理素质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大学生心理健康教育的方法</a:t>
            </a:r>
            <a:endParaRPr lang="zh-CN" altLang="en-US"/>
          </a:p>
        </p:txBody>
      </p:sp>
      <p:sp>
        <p:nvSpPr>
          <p:cNvPr id="10493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课堂教育与讲座</a:t>
            </a:r>
            <a:endParaRPr lang="zh-CN" altLang="en-US"/>
          </a:p>
        </p:txBody>
      </p:sp>
      <p:sp>
        <p:nvSpPr>
          <p:cNvPr id="10494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课程设置：开设心理健康教育课程，包括心理知识、心理技能等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互动讨论：组织学生进行心理健康话题的讨论，提高学生的参与度和理解度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案例分析：通过案例分析，让学生了解心理健康问题的表现和应对方法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讲座邀请：邀请心理专家、学者进行讲座，分享心理健康知识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https://d.book118.com/048064075073006026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3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大学生心理健康教育与沟通能力</vt:lpstr>
      <vt:lpstr>目录</vt:lpstr>
      <vt:lpstr>添加章节标题</vt:lpstr>
      <vt:lpstr>心理健康教育的重要性</vt:lpstr>
      <vt:lpstr>心理健康对大学生成长的影响</vt:lpstr>
      <vt:lpstr>大学生常见的心理问题</vt:lpstr>
      <vt:lpstr>心理健康教育对大学生发展的作用</vt:lpstr>
      <vt:lpstr>大学生心理健康教育的内容</vt:lpstr>
      <vt:lpstr>自我认知与自我调节</vt:lpstr>
      <vt:lpstr>人际关系与沟通技巧</vt:lpstr>
      <vt:lpstr>情绪管理与压力应对</vt:lpstr>
      <vt:lpstr>学习策略与职业规划</vt:lpstr>
      <vt:lpstr>大学生心理健康教育的方法</vt:lpstr>
      <vt:lpstr>课堂教育与讲座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2024-09-03T21:53:52.334</cp:lastPrinted>
  <dcterms:created xsi:type="dcterms:W3CDTF">2024-09-03T13:53:52Z</dcterms:created>
  <dcterms:modified xsi:type="dcterms:W3CDTF">2024-09-03T13:53:54Z</dcterms:modified>
</cp:coreProperties>
</file>