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5C6ABC-9089-43A4-8EA8-4DBC6F0F7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AF17D7-6B6F-437E-AF30-DCCF5B1D2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58AEF6-767A-458F-AE7D-A4A813CEE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831BE3-F7BF-4940-8748-04D156215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562D5D-54B5-41A6-94BB-1181F58E1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70FD47-C57C-4554-B871-6B6A67CCB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B68BFA-0AD5-4F46-A9A3-B80F6E5E7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F88A29-43FA-4322-B42C-838358C9A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BFF4EF-6FF2-4593-A17F-C042C6993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60F56-8B4F-4114-8AED-376B14EB9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BBF62D-BE48-4451-9E9E-DF0A50EED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6500003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精整加工——超精密加工课件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精整加工概述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超精密加工技术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精整加工与超精密加工的关系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精整加工与超精密加工的挑战与对策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精整加工与超精密加工的实际应用案例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精整加工概述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850" b="278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精整加工是一种精密加工技术，其目的是在超精密的尺度上对材料进行加工，以达到极高的精度和表面质量。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精整加工具有极高的加工精度和表面质量，能够实现高效率、高稳定性和高可靠性的加工。它广泛应用于航空、航天、军事、医疗等领域。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精整加工的定义与特点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精整加工的特点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精整加工的定义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精整加工的分类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根据加工方式和所用工具的不同，精整加工可以分为研磨、抛光、超精加工、光整加工等类型。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精整加工的比较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种精整加工方式都有其特点和适用范围，应根据具体需求选择合适的加工方式。例如，研磨适用于大批量生产，抛光适用于小型零件的表面处理，超精加工适用于高精度表面的加工，光整加工适用于去除表面微小缺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精整加工的分类与比较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精整加工广泛应用于航空发动机、飞机零部件的制造中，如涡轮叶片、压缩机盘等。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航空领域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在航天领域，精整加工用于制造火箭发动机、卫星部件等关键部件。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航天领域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在军事领域，精整加工用于制造高精度武器和军事装备，如狙击步枪的瞄准镜、坦克的观瞄系统等。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军事领域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在医疗领域，精整加工用于制造人工关节、牙科种植体等高精度医疗器械。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医疗领域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精整加工的应用领域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超精密加工技术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554" r="2855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超精密加工是一种基于现代制造技术的加工方法，通过高精度、高效率、高可靠性的加工手段，实现微米至纳米级精度的加工。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超精密加工具有高精度、高效率、高可靠性、高一致性和低成本等优势，广泛应用于航空航天、电子信息、生物医疗等领域。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超精密加工的原理与特点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超精密加工的方法包括研磨、抛光、光整、超精密切削等，根据不同的加工需求选择合适的加工方法。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超精密加工设备主要包括超精密机床、超精密刀具、超精密测量仪器等，这些设备是实现超精密加工的关键。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超精密加工的方法与设备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6" r="1662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超精密加工的材料主要包括金属、非金属、复合材料等，选择合适的材料对于加工效果至关重要。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在选择超精密加工材料时，需要考虑材料的硬度、韧性、热稳定性等因素，以确保加工质量和效率。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选择原则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超精密加工的材料选择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https://d.book118.com/048065000031006025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2024-09-01T18:05:21.169</cp:lastPrinted>
  <dcterms:created xsi:type="dcterms:W3CDTF">2024-09-01T10:05:21Z</dcterms:created>
  <dcterms:modified xsi:type="dcterms:W3CDTF">2024-09-01T10:05:22Z</dcterms:modified>
</cp:coreProperties>
</file>