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590F3-908D-4DA3-B80A-5F1810E0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FD147-9E2A-4065-B439-317ED4B7D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E0275-43AF-4D54-A762-D3C77348D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49D5D-ABAF-4306-94C8-2EB47672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5631C-D09D-48E7-975F-B6484543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DC644-97DF-471D-84CF-C863CB97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BDD76-0A2B-4EE1-A2BE-F22411D3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457F3-2389-462C-8539-BBED317E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39B58-3F63-4814-B2CA-4249D674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3B89-384A-4C70-AB52-5DD14309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02B4F-CC73-4650-98A6-1D4666B7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601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质量安全月培训构建创新型工业产品发展模式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质量安全月培训概述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创新型工业产品发展模式探讨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质量安全在创新型工业产品发展中的重要性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案例分析：成功企业的经验与启示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推动创新型工业产品发展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通过培训，激发员工的创新思维和创造力，推动企业研发出更具市场竞争力的创新型工业产品。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随着市场需求的不断变化，企业需要不断创新和改进产品，以满足客户的需求和期望。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提升工业产品质量安全意识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通过培训，增强员工对工业产品质量安全的认识和重视程度，提高产品质量水平。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培训员工掌握工业产品质量安全的基本概念、原理和方法，提高员工的质量安全意识和技能水平。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通过案例分析、创新思维训练等方式，激发员工的创新思维和创造力，提高员工解决问题和创新的能力。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创新思维与创造力培养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介绍先进的制造技术和工艺，提高员工对新技术、新工艺的认识和应用能力，推动企业技术创新和产品升级。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先进制造技术与工艺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通过团队协作训练、沟通技巧培训等方式，提高员工的团队协作和沟通能力，增强企业的凝聚力和竞争力。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质量安全月培训概述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推广先进质量管理方法，提高产品质量水平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培训主题：构建创新型工业产品发展模式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强化质量安全意识，提升全员质量素养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加强创新能力培养，推动企业转型升级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培训主题和重点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线上+线下相结合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每周一次，每次2小时，共4周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企业全体员工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培训组织者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负责培训计划和组织实施，协调各方资源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培训讲师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负责授课内容准备和讲解，回答学员问题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积极参与培训，认真听讲、思考和实践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参与人员和角色分工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创新型工业产品发展模式探讨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技术更新缓慢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传统工业产品发展模式往往依赖于成熟的技术和生产工艺，缺乏技术创新的动力和机制，导致技术更新缓慢，难以适应市场需求的变化。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传统工业产品发展模式下，企业往往追求规模化生产和成本控制，导致产品同质化严重，缺乏差异化和个性化，难以满足消费者多样化的需求。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资源消耗大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传统工业产品发展模式通常以高资源消耗和高能耗为代价，难以实现可持续发展，不符合当今社会对环保和可持续发展的要求。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传统工业产品发展模式的局限性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创新型工业产品发展模式注重技术创新，通过研发新技术、新工艺和新材料，提高产品的技术含量和附加值，增强企业核心竞争力。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创新型工业产品发展模式强调个性化定制，通过柔性化生产和智能制造等技术手段，实现产品的差异化和个性化，满足消费者多样化的需求。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创新型工业产品发展模式注重绿色环保，通过采用环保材料和清洁生产技术，降低资源消耗和环境污染，提高产品的环保性能和可持续性。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创新型工业产品发展模式的内涵和特点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企业应加大技术研发力度，积极引进和培育高端人才，加强与高校和科研机构的合作，推动技术创新和成果转化。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企业应加快推进智能制造，采用先进的生产技术和设备，实现生产过程的自动化、数字化和网络化，提高生产效率和产品质量。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推进智能制造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企业应注重品牌建设，通过提升产品品质和服务水平，塑造良好的品牌形象和口碑，增强消费者对产品的认知度和信任度。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构建创新型工业产品发展模式的路径和方法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https://d.book118.com/048066010057006032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2024-09-09T22:29:59.046</cp:lastPrinted>
  <dcterms:created xsi:type="dcterms:W3CDTF">2024-09-09T14:29:59Z</dcterms:created>
  <dcterms:modified xsi:type="dcterms:W3CDTF">2024-09-09T14:30:01Z</dcterms:modified>
</cp:coreProperties>
</file>