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FA577-FFFE-4D71-B246-B81F8323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A16FC-4C11-4383-89E2-921C6F7A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3FE63-317D-4D59-94B6-72D2D757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61504-D2CD-4CDF-A876-713395A1F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EA1EC-02B7-4C76-BC44-DC1E18DC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EE484-E71E-4D16-9A44-EC2EF69C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E6FCE-B768-4286-8CA9-7E7F61C5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AF567-4882-4FCA-92CF-562ED39F1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1DF0F-CB27-4C5A-AAD6-D97E56197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BB270-73E3-49B4-AF23-292248A80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CF481-0CDD-487C-B0DE-FF7380C5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6054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互联网背景下高校英语教学改革创新探究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current situation of English teaching in universities under the background of the Internet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Strategies for the Reform of English Teaching in Universities under the Background of the Internet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Cases of English Teaching in Universities under the Background of the Internet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Evaluation of the effectiveness of English teaching reform in universities under the background of the Internet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Challenges and Countermeasures Faced by the Reform of English Teaching in Universities under the Background of the Internet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30251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necessity of English teaching reform: In order to improve the quality of English teaching in universities, cultivate talents with international perspectives and cross-cultural communication abilities, it is imperative to carry out teaching reform.</a:t>
            </a:r>
          </a:p>
        </p:txBody>
      </p:sp>
      <p:sp>
        <p:nvSpPr>
          <p:cNvPr id="3" name="AutoShape 3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031952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rapid development of Internet technology: With the continuous progress of Internet technology, English teaching in universities is facing unprecedented opportunities and challenges.</a:t>
            </a:r>
          </a:p>
        </p:txBody>
      </p:sp>
      <p:sp>
        <p:nvSpPr>
          <p:cNvPr id="9" name="AutoShape 9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723075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limitations of traditional teaching methods: Traditional English teaching methods in universities can no longer meet the needs of today's students and require reform and innovation.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Background Introduction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Research purpose and significance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Exploring new models of English teaching in universities under the background of the Internet: This study aims to explore how to use Internet technology to innovate English teaching models in universities and improve teaching effectiveness.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Analyzing the Application of Internet Technology in College English Teaching: By analyzing the specific application of Internet technology in college English teaching, theoretical support is provided for teaching practice.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Propose targeted teaching reform strategies: In response to the current problems in English teaching in universities, propose targeted reform strategies to provide reference and guidance for English teaching reform in universities.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Promoting the improvement of English teaching quality in universities: Through the application and promotion of this study, we aim to promote the improvement of English teaching quality in universities and cultivate more talents with international perspectives and cross-cultural communication abilities.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current situation of English teaching in universities under the background of the Internet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Multimedia teaching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Using multimedia methods such as PPT, video, and audio to make teaching content more vivid and interesting.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Online courses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Provide students with rich English learning resources through online education platforms such as MOOCs and NetEase Cloud Classroom.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Language laboratory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By utilizing computer and network technology, create a virtual language environment to enhance students' language practice abilities.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Application of Internet Technology in English Teaching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Traditional teaching mode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teacher centered teaching still dominates, and students lack practical opportunities.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Outdated textbook content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Some textbooks have slow updates and are disconnected from the development of the times, making it difficult to meet the needs of students.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evaluation method is single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main evaluation criterion is based on exam scores, ignoring the examination of students' actual language proficiency.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current situation and problems of English teaching in universities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Personalized learning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hope to choose learning content based on their interests and needs, achieving personalized development.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Interaction and communication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are eager to have more interaction and communication with classmates and teachers in the classroom, in order to improve their language communication skills.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and Application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expect to gain more practical opportunities through English teaching, and apply the knowledge they have learned to practical life and work.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demand of students for English teaching in the context of the Internet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Strategies for the Reform of English Teaching in Universities under the Background of the Internet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Blended learning mode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Combining online learning and face-to-face classroom teaching, providing students with a more flexible and personalized learning experience.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Flipped classroom mode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learn independently through online resources before class, and classroom time is mainly used for discussion, Q&amp;A, and practical activities to improve classroom interactivity and student participation.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Collaborative learning mode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Encourage students to work together in groups, complete learning tasks together, and cultivate teamwork and communication skills.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Innovative teaching mode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Building high-quality online courses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Utilizing internet technology to develop high-quality and interactive online English courses, providing students with abundant learning resources.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Introducing diversified teaching resources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Integrating high-quality English teaching resources both domestically and internationally, such as English movies, news, literary works, etc., to broaden students' horizons and enhance their interest in learning.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Building an English learning community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Building an online English learning community, encouraging students to share learning experiences and exchange experiences, and creating a positive learning atmosphere.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Optimize teaching resources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Strengthen teacher training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Regularly organize English teachers to participate in professional training, seminars, and other activities to improve their educational and teaching abilities as well as their ability to apply Internet technology.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Encourage teacher innovation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Encourage teachers to try new teaching methods and means, such as using social media, mobile applications, etc. to assist teaching and improve teaching effectiveness.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Establish incentive mechanism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Establish a teaching reward mechanism to recognize teachers who have achieved outstanding results in English teaching reform, and stimulate their enthusiasm and creativity.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Improving the quality of teachers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https://d.book118.com/048066054070006032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2024-09-10T01:36:35.015</cp:lastPrinted>
  <dcterms:created xsi:type="dcterms:W3CDTF">2024-09-09T17:36:35Z</dcterms:created>
  <dcterms:modified xsi:type="dcterms:W3CDTF">2024-09-09T17:36:37Z</dcterms:modified>
</cp:coreProperties>
</file>