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71D981-8CAD-4146-B3FC-43F9F58907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8A93C8-6997-4697-81AF-4AC1B03A5C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2B1563-12EC-42A9-8B9A-FC5785ADFD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C48A81-DCE1-4C50-9496-98B9B62BF9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628910-3E43-4D88-AA63-F0BF59ABF4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A31E8C-02FC-413B-A673-2B62463268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40A533-598E-49E0-9A2F-263011B50C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8CD26B-7163-4B95-9292-0A421BB842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2F18CE-CF0B-434F-9151-6740CAE0AB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43533B-25F7-467E-A9A4-2803B92398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72B631-93A0-4BEC-B44D-E904EF4285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067100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汇报人：AA</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2024-01-20</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概率论与数理统计---估计量的评殃准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估计量的无偏性</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估计量的有效性</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估计量的一致性</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估计量的充分性</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估计量的稳健性</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估计量是用来估计总体参数的统计量，它是样本的函数，用于对总体参数进行推断。</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估计量具有无偏性、有效性和一致性等性质。无偏性是指估计量的期望值等于被估计的总体参数；有效性是指对于同一总体参数的两个无偏估计量，方差更小的估计量更有效；一致性是指随着样本量的增加，估计量的值逐渐接近总体参数的真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性质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估计量的定义与性质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无偏性</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评价估计量的一个重要标准是它的无偏性。如果估计量的期望值等于被估计的总体参数，则称该估计量是无偏的。无偏性保证了估计量的长期平均性能接近总体参数的真值。</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有效性</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对于同一总体参数的两个无偏估计量，方差更小的估计量更有效。有效性反映了估计量的精度和稳定性，即在多次重复抽样下，该估计量的值更加集中和稳定。</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一致性</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随着样本量的增加，如果估计量的值逐渐接近总体参数的真值，则称该估计量是一致的。一致性保证了在大样本情况下，估计量的性能能够得到改善。</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估计量的评价标准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500" r="24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本课程旨在介绍概率论与数理统计中的估计理论和方法，包括点估计、区间估计、假设检验等内容。通过学习本课程，学生将掌握基本的统计推断方法和技能，能够运用所学知识解决实际问题。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内容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课程将涵盖以下主要内容：概率论基础知识、统计量及其分布、点估计方法（如矩估计、最大似然估计等）、区间估计方法（如置信区间、预测区间等）、假设检验方法（如参数检验、非参数检验等）以及统计软件的应用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本课程的目的和内容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估计量的无偏性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无偏估计量的定义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无偏估计量是指对于参数的真实值，其估计量的期望值等于参数真实值的估计量。</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在统计学中，无偏性是一种重要的性质，因为它保证了估计量的平均值或期望值能够准确地反映参数的真实值。</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有效性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无偏估计量通常具有较小的方差，这意味着它们提供了更精确和可靠的估计。</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稳定性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无偏估计量对于不同的样本数据具有相对稳定的性质，即它们的值不会因样本的微小变化而产生大的波动。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一致性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随着样本量的增加，无偏估计量的值会逐渐接近参数的真实值。</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无偏估计量的性质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样本均值</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对于来自某个总体的随机样本，样本均值是总体均值的无偏估计量。</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样本方差</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样本方差是总体方差的无偏估计量，用于衡量数据的离散程度。</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最大似然估计量</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在某些情况下，最大似然估计量也是无偏的，它基于观测数据的概率最大化原则进行参数估计。</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无偏估计量的例子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估计量的有效性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有效估计量是指在给定样本量下，能够提供最小方差的无偏估计量。换句话说，它是所有无偏估计量中具有最小方差的估计量。</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在某些情况下，有效估计量也可以指具有最小均方误差的估计量，但这通常需要在无偏性和有效性之间进行权衡。</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有效估计量的定义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无偏性</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有效估计量必须是无偏的，即其期望值等于真实参数值。</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一致性</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随着样本量的增加，有效估计量的值应该逐渐接近真实参数值。</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有效性</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在所有无偏估计量中，有效估计量的方差应该是最小的。</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稳健性</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有效估计量应该对样本中的异常值或离群点具有一定的抵抗能力。</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有效估计量的性质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有效估计量的例子</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对于正态分布的总体均值，样本均值是有效估计量，因为它具有最小的方差。</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对于泊松分布的总体均值，样本均值也是有效估计量。</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在某些情况下，使用加权最小二乘法得到的回归系数也可以是有效估计量，尤其是当存在异方差性时。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04</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估计量的一致性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https://d.book118.com/048067100006006032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2024-09-09T06:08:43.031</cp:lastPrinted>
  <dcterms:created xsi:type="dcterms:W3CDTF">2024-09-08T22:08:43Z</dcterms:created>
  <dcterms:modified xsi:type="dcterms:W3CDTF">2024-09-08T22:08:45Z</dcterms:modified>
</cp:coreProperties>
</file>