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F8A2C-813E-4B38-9A9A-0868D2A7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913F3-1A61-4E90-91D8-8DBACBCF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0F44C-F12D-46C5-B7E4-2598E0A7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C95EE-C060-4E9C-8CFA-2833F017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8E9AC-0FD7-4470-A8CF-AD5B465D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527C8-4D3F-43D8-8D59-17AADF76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29A28-2F88-4B01-A5F1-813AACC7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C2845-2BBC-45A9-BC79-D1F87E2DF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72325-83DE-4025-9F8A-0499C7D4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EBE10-F6DD-4F70-AE32-BCB05F952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DAD0C-0ACA-40F5-8887-1A2AF344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0123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个人产品推广方案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个人产品分析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线下推广实施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通过推广方案，使目标受众更加了解该产品，增加品牌曝光度。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通过有针对性的推广活动，吸引更多潜在客户，提高市场占有率。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通过有效的推广手段，激发消费者购买欲望，推动产品销售增长。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提高社交媒体关注度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扩大销售渠道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通过推广活动吸引更多访问者访问产品网站，提高网站流量。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拓展线上和线下销售渠道，提高产品销售量。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在社交媒体平台上增加粉丝数量和互动量，提升品牌影响力。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通过优质的产品和服务，提高客户满意度和忠诚度，促进客户留存和转化。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个人产品分析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产品注重品质和细节，采用优质的材料和工艺，确保产品的稳定性和耐用性。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产品具有独特的设计和功能，与市场上的同类产品相比具有明显优势。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产品能够满足目标用户群体的实际需求，提供便捷、高效的使用体验。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https://d.book118.com/048070123047006044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2024-09-24T09:25:01.978</cp:lastPrinted>
  <dcterms:created xsi:type="dcterms:W3CDTF">2024-09-24T01:25:01Z</dcterms:created>
  <dcterms:modified xsi:type="dcterms:W3CDTF">2024-09-24T01:25:03Z</dcterms:modified>
</cp:coreProperties>
</file>