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3427F-FF19-4E8E-AB51-60CB5317A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95CA7-5E93-49C0-8F8E-313DEEEE7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0B939-895E-4125-A0CE-A1947CC3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7111D-4831-4D5A-A742-7F8ACB653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90C01-6424-475F-A8A3-B0DF900D2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4F6AC-FBB1-461F-9256-86B68B97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DD947-67A9-423E-9706-9C674162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5AD24-D195-464C-9EAA-01C57277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40FF7-3F90-439F-9A12-60B3E03E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CD28B-35E9-495D-902C-A1BDD6C0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049AA-737E-4CF4-8487-9E8E5042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1010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《核舟记》公开课ppt课件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《核舟记》简介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《核舟记》的文学价值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《核舟记》的核雕艺术价值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《核舟记》的课堂互动环节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课后作业与延伸阅读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文章通过细腻的笔触，展现了古代工艺人的高超技艺和艺术审美。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本次公开课旨在让学生了解《核舟记》的文化背景、艺术特点和文学价值，提高学生对古代文学和传统文化的兴趣。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756" r="77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《核舟记》是中国古代文学中的一篇经典散文，描述了一件以桃核雕刻而成的微雕艺术品。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让学生了解《核舟记》的创作背景、作者生平及文学地位。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掌握文章的主题思想、艺术手法和文学价值。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通过学习，培养学生的审美情趣和文化素养，增强学生对传统文化的认同感和自豪感。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课程时长：45分钟。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教学内容：介绍《核舟记》的创作背景、作者生平及文学地位；分析文章的主题思想、艺术手法和文学价值；引导学生进行课堂讨论和思考。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教学方法：采用PPT课件、讲解、问答和小组讨论等多种教学方法，确保学生充分理解课程内容，积极参与课堂互动。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《核舟记》简介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魏学洢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明末嘉善人，字思端，号丹溪笔谈。他是明末清初著名的文学家、历史学家、哲学家和散文家，与黄宗羲、朱权、王夫之等人并称明末清初的“思想家群”。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魏学洢是明末清初著名的文学家和历史学家，他的作品以文笔优美、思想深邃而著名。他的代表作品有《丹溪笔谈》、《石匮书》、《史通》等。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929" r="99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明朝末年，社会动荡不安，政治腐败严重，人民生活困苦。魏学洢身处于这个时代，通过文学创作表达了他对社会现实的深刻思考和关注。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魏学洢从小聪明好学，才华横溢。他的父亲是一位文学家和官员，对他的文学创作产生了深远的影响。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2" r="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47" b="49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核舟记是一篇描写微雕工艺的散文，通过讲述一个微雕艺人精湛的技艺和创作过程，展现了明代工艺美术的繁荣和微雕技艺的高超水平。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文章中详细描述了核舟的形状、尺寸、雕刻细节和人物形象等，语言生动形象，给人留下深刻的印象。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核舟记不仅是一篇描写微雕工艺的佳作，更是一篇展现明代社会风貌和人文精神的珍贵历史文献。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《核舟记》的文学价值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简练传神、生动形象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文章语言简练，用词精准，寥寥数笔便能生动地刻画出人物和景物的特点。如“明有奇巧人曰王叔远”一句，用“奇巧”二字概括了王叔远的高超技艺，给人留下深刻印象。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细腻入微、层次分明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文章在描述核舟时，采用了细腻入微的笔法，从船首到船尾，从船内到船外，层次分明，有条不紊。同时，作者还运用了对比手法，如船背题字与船底刻字的大小对比，更加突出了核舟的精巧细致。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艺术手法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https://d.book118.com/048071010072006032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2024-09-10T02:19:17.188</cp:lastPrinted>
  <dcterms:created xsi:type="dcterms:W3CDTF">2024-09-09T18:19:17Z</dcterms:created>
  <dcterms:modified xsi:type="dcterms:W3CDTF">2024-09-09T18:19:19Z</dcterms:modified>
</cp:coreProperties>
</file>