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73A27-4EBF-4E35-9722-FFB941E93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E4122-7570-4B18-9B65-472809C4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967BE-71D2-465B-B2CE-70DF5ED0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D2712-F250-4317-9CCB-5ECF8C9E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BC441-C4C4-4E9E-B4DD-E86C37F8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95DD8-FC1D-4E81-A0AE-66F27714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4147D-B150-4E09-9923-07806EB7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0A6E2-7BE0-460C-B29A-DCABEF0A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6B6E9-7135-4B86-A1E0-DF4C9877D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563F6-47DC-4111-8FB9-AD7EFB613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17A87-6859-41D4-8903-36849905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1036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车辆安全管理培训规范操作遏制事故发生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驾驶员行为规范与操作技能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车辆安全检查与维护保养制度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道路交通安全法规及案例分析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特殊天气和路况下的安全驾驶技巧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通过培训，使驾驶员充分认识到车辆安全的重要性，增强安全意识，自觉遵守交通规则。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通过培训，使驾驶员掌握正确的驾驶技能和操作方法，降低因操作不当引发的事故风险。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规范驾驶员操作行为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通过培训，提高驾驶员应对突发情况的能力，减少交通事故的发生，保障人民群众生命财产安全。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遏制事故发生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社会影响恶劣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交通事故频发，不仅影响交通秩序和社会稳定，还损害城市形象和声誉。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事故数量逐年上升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随着车辆保有量的增加，交通事故数量也呈逐年上升趋势，给人民群众生命财产安全带来严重威胁。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事故后果严重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交通事故往往造成人员伤亡和财产损失，给受害者及其家庭带来极大的痛苦和负担。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包括车身框架、车门、车窗等，直接影响车辆的抗撞击能力和乘员保护效果。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涉及车辆的制动系统、转向系统、悬挂系统等，确保车辆在紧急情况下能够迅速减速、稳定转向和避免侧翻。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车辆结构与安全性能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驾驶员视野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良好的视野是安全驾驶的前提，驾驶员应时刻注意前方、后方及侧方的交通情况。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车辆设计中存在的视野受限区域，如后视镜盲区、A柱盲区等，驾驶员需通过调整座椅、使用辅助设备等手段减小盲区影响。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38" r="2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驾驶员视野与盲区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车辆最基本的被动安全装置，能够有效减少碰撞事故中乘员的伤亡风险。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在车辆发生碰撞时迅速充气，为乘员提供额外的缓冲保护，降低伤害程度。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其他被动安全装置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包括预紧式安全带、侧气帘、膝部气囊等，进一步提高车辆的安全性能。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安全带、气囊等被动安全装置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驾驶员行为规范与操作技能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确保驾驶员具备合法驾驶资格，驾驶证需与所驾车型相符。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持有有效驾驶证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对驾驶员进行定期考核，评估其驾驶技能、安全意识及应急处理能力。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对新入职或技能不足的驾驶员进行专业培训，提高其驾驶技能和安全意识。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驾驶员资格要求与考核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严格遵守交通法规，不超速、不闯红灯、不逆行等。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保持安全车距，避免疲劳驾驶，确保行车安全。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每次出车前对车辆进行安全检查，确保车辆状态良好。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驾驶员日常行为规范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https://d.book118.com/048071036101006032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2024-09-10T04:43:26.805</cp:lastPrinted>
  <dcterms:created xsi:type="dcterms:W3CDTF">2024-09-09T20:43:26Z</dcterms:created>
  <dcterms:modified xsi:type="dcterms:W3CDTF">2024-09-09T20:43:28Z</dcterms:modified>
</cp:coreProperties>
</file>