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147EB-8FB2-4514-9D6E-4387ECDF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9632E-D40F-488D-A1DF-835AFD5F5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C58D9-001C-4F9A-812B-19E69C1D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571AF-6C1B-4F30-8238-4D4CF80C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C4B20-DF57-432F-8CD5-32E3F313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7BB53-F5E1-4A91-B304-D1DCBEE7D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646D94-2F36-4459-95E4-DADB43B5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715D6-3D4B-40E0-BC43-6A374AAE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E15C9-6068-4EBF-B9DD-046883C04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903D7-CF14-4058-B833-86617967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7121E-235A-4E9F-BD50-41EB561D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2007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晋升主管工作总结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业务拓展与创新实践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99" r="290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65" r="320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847" r="138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通过选拔优秀的人才担任更高层次的职责，提升公司整体运营效率和业绩。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晋升主管的目的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随着公司业务的不断发展和规模扩大，需要更多具备领导才能和管理经验的人才来担任重要职位。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晋升主管的背景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70" b="4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本次总结将向公司高层领导、人力资源部门以及相关部门负责人进行汇报。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主要包括个人在晋升主管过程中的工作表现、经验教训、改进措施以及未来发展规划等方面。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负责组建和管理团队，包括人员招聘、培训、绩效考核等方面。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根据公司战略和部门目标，制定团队的工作计划和预算，并监控执行情况。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对团队工作中遇到的问题进行分析和决策，确保工作顺利进行。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与上级、下属、同事等各方进行有效沟通，确保信息畅通，协同工作。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管理团队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业绩提升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在团队管理下，公司业绩稳步提升，销售额、利润率等关键指标均达到预期目标。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成功组建了一支高效、专业的团队，团队成员之间协作默契，工作氛围良好。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对团队工作流程进行了优化和改进，提高了工作效率和质量。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鼓励团队成员提出创新性意见和建议，促进了公司的创新发展和业务拓展。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通过积极的沟通和互动，与团队成员建立了良好的信任关系，提高了团队凝聚力。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信任建立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根据团队成员的特长和优势，合理分配工作任务，确保团队资源的最大化利用。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定期组织团队会议，分享工作进展、市场动态和业务知识，促进团队成员之间的信息交流和学习。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在团队出现冲突和分歧时，积极介入调解，寻求双方都能接受的解决方案，维护团队和谐氛围。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提升项目管理能力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作为主管，我负责多个项目的协调和管理。通过不断学习和实践，我掌握了项目管理的核心技能，能够确保项目的顺利进行和高质量完成。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熟练掌握行业知识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通过不断学习和实践，我深入了解了行业发展趋势和前沿技术，能够为公司提供有价值的见解和建议。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我注重团队协作，积极与团队成员沟通交流，了解他们的需求和想法。通过合理的分工和协作，我们取得了良好的工作成果。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作为主管，我不仅需要指导团队成员完成工作，还需要激发他们的积极性和创造力。通过不断学习和实践，我逐渐形成了自己的领导风格，能够有效地带领团队取得优异的业绩。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在工作中，我经常需要面临各种复杂的问题和决策。通过不断学习和实践，我逐渐提高了自己的决策能力，能够在关键时刻做出正确的决策，为公司创造更多的价值。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决策能力增强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领导力与决策能力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工作成果显著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在过去的一年里，我和我的团队取得了显著的工作成果，包括完成多个重要项目、提高客户满意度等。这些成果得到了公司和客户的认可和赞扬。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个人成长迅速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通过不断学习和实践，我不仅提升了自己的专业技能和领导力，还增强了自己的自信心和责任感。我深知自己的成长离不开公司和团队的支持和帮助。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也存在一些不足和需要改进的地方。例如，有时我在处理复杂问题时缺乏足够的耐心和细心；有时我在与团队成员沟通时表达不够清晰明确。为了改进这些问题，我将继续努力学习和提升自己的能力，同时加强与团队成员的沟通和协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自我评价与反思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https://d.book118.com/048072007025006033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2024-09-11T01:27:52.619</cp:lastPrinted>
  <dcterms:created xsi:type="dcterms:W3CDTF">2024-09-10T17:27:52Z</dcterms:created>
  <dcterms:modified xsi:type="dcterms:W3CDTF">2024-09-10T17:27:54Z</dcterms:modified>
</cp:coreProperties>
</file>