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FFD1F-7BAF-498D-9539-F70B930C6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FE744-D218-468E-87E8-95BC1F79A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DB631-8D6B-4D19-8EB0-923A13F8A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03C060-14DC-43D3-9B4D-E7719A5EF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28B9B1-8324-4689-89A5-08773C466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1F0C0A-394F-4BD4-A56D-1E6A38DC8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4E9309-F0BE-4863-BF34-8A3587DFD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C788C8-4836-440F-927B-ECAADF93E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8FC861-BFAC-4136-854F-44BC73A43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0F9AC-470D-43DC-983F-CB5E60385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0600C-319A-4E0E-8A56-85888FF71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7203203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机动车驾驶的安全跟车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安全跟车基本概念与重要性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观察与判断前方交通状况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不同场景下安全跟车技巧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避免追尾事故关键措施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特殊情况处理及应急反应能力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总结：提高安全跟车意识，确保行车安全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安全跟车基本概念与重要性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62" r="2406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安全跟车是指在行驶过程中，后车与前车保持适当的距离和速度差，以确保在紧急情况下有足够的时间和空间采取避让措施，防止追尾事故的发生。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安全跟车是驾驶员的基本素质之一，也是保障道路交通安全的重要环节。通过安全跟车，可以减少交通事故的发生率，提高道路通行效率，保障人民群众生命财产安全。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安全跟车定义及意义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保持合适距离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在行驶过程中，后车应与前车保持至少两秒钟的行车距离。具体距离可根据车速、路面情况和天气状况等因素适当调整。在高速公路等快速道路上，应保持更长的行车距离。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保持速度差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后车的速度应略低于前车的速度，以便在紧急情况下有足够的时间反应和采取避让措施。同时，速度差也不宜过大，以免影响道路通行效率和增加事故风险。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31" r="13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保持合适距离和速度差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在行驶过程中应具备预见性驾驶能力，即根据前方路况、交通信号、天气状况等因素提前判断可能出现的风险情况，并采取相应的措施加以防范。例如，在前方出现拥堵或施工等情况时，应提前减速、变换车道或寻找其他绕行路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预见性驾驶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预见性驾驶外，驾驶员还应采取其他风险防范措施。例如，保持车辆良好的技术状况，定期检查和更换轮胎、刹车片等易损件；避免疲劳驾驶和酒后驾驶等危险行为；在恶劣天气或复杂路况下行驶时，应降低车速、保持车距并使用车灯等辅助设备提高行车安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预见性驾驶与风险防范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观察与判断前方交通状况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时刻注意观察前方路况，包括道路状况、交通标志、交通信号等，确保对前方交通环境有全面的了解。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保持视野开阔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熟练掌握各种交通信号的含义，如红绿灯、黄灯、箭头灯等，并根据信号指示做出相应的驾驶操作。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识别交通信号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留意前方的障碍物，如坑洼、石头、树枝等，提前减速避让，以免对车辆造成损坏或引发交通事故。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注意前方障碍物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观察前方路况及交通信号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注意前车刹车灯和转向灯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前车的刹车灯和转向灯是其行驶意图的重要指示，一旦前车亮起这些灯光，应迅速做出相应的反应。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保持安全距离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与前车保持足够的安全距离，以便在紧急情况下有足够的时间和空间做出避让或制动。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观察前车行驶轨迹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通过观察前车的行驶轨迹，可以判断其行驶意图，如前车是否准备转弯、变道或停车等。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判断前车行驶意图和动态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根据前方交通状况和前车的行驶速度，适时调整自身的车速，保持与前车的安全距离。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调整车速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预备制动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750" b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保持车道稳定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随时做好制动的准备，一旦前方出现紧急情况或前车突然制动，能够迅速减速停车。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在行驶过程中，保持车辆在车道内稳定行驶，避免频繁变道和急转弯，减少交通事故的风险。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及时调整自身行驶状态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不同场景下安全跟车技巧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在市区道路上，由于交通状况复杂多变，前车随时可能停车或变道，因此要保持足够的安全距离，以便有足够的时间反应和制动。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保持安全距离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时刻关注前方路况，特别是路口、学校、公交站等区域，提前减速并做好停车准备。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观察前方路况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在市区道路上，行人和非机动车较多，要时刻留意他们的动态，避免发生碰撞事故。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注意行人和非机动车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市区道路安全跟车要点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高速公路安全跟车注意事项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保持安全距离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在高速公路上行驶时，车速较快，要保持比市区道路更远的安全距离，通常应保持至少3秒的跟车距离。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注意观察前车动态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高速公路上行驶的车辆速度较快，前车的制动距离也会相应增加。因此要时刻观察前车的动态，特别是前车的刹车灯和转向灯。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避免并排行驶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在高速公路上并排行驶会增加碰撞的风险，因此要尽量避免并排行驶，保持一定的横向距离。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https://d.book118.com/048072032036006025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2024-09-01T19:57:25.712</cp:lastPrinted>
  <dcterms:created xsi:type="dcterms:W3CDTF">2024-09-01T11:57:25Z</dcterms:created>
  <dcterms:modified xsi:type="dcterms:W3CDTF">2024-09-01T11:57:27Z</dcterms:modified>
</cp:coreProperties>
</file>