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16B27-1D15-46D7-BDAD-0996F1CFA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7BC91-BC39-42C3-B3F0-328491CB4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CE1F0-0243-4EE9-8690-9303A16F0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04D45-12F6-4222-BA88-0B12801D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71F9EB-2A81-464A-83F9-C542577E7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E54713-B086-4FCD-B7CA-23ECB176D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8EEB5A-408D-47CE-8761-D7E7BFE9D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A1EE2-D0E9-4549-BCD4-051CFE66F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BEE37C-D930-45D9-B716-BA5E50B99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9EAAD-2C8D-4006-9779-A43864204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1AD28-DE13-4857-993D-81C55F598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720501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《电阻式传感器》PPT课件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电阻式传感器的特性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电阻式传感器的设计与制造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电阻式传感器的实际应用案例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电阻式传感器的未来发展与挑战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电阻式传感器是一种将物理量（如压力、温度、位移等）转换为电阻值变化的传感器。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通过测量电阻值的变化，实现对物理量的测量。电阻值的变化通常通过电桥电路或恒流源电路进行测量。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利用应变片作为敏感元件，测量应变引起的电阻变化。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应变片式传感器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电位器式传感器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热电阻式传感器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利用电位器作为敏感元件，测量位移或压力等物理量引起的电阻变化。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利用热敏电阻作为敏感元件，测量温度引起的电阻变化。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电阻式传感器的分类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温度测量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用于温度控制系统、加热炉等领域，测量物体的温度。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压力测量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用于工业自动化、流体控制等领域，测量气体或液体的压力。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位移测量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用于机械加工、机器人控制等领域，测量物体的位移或位置。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电阻式传感器的应用场景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电阻式传感器的特性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电阻式传感器在一定范围内，其输出电压或电阻值与输入的物理量呈线性关系，使得测量结果更为准确。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当输入的物理量超出一定范围时，电阻式传感器的输出与输入之间的关系将呈现非线性，导致测量误差的增大。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线性与非线性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电阻式传感器对输入物理量变化的反应程度，通常以输出变化量与输入变化量的比值表示。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电阻式传感器能够检测到的最小输入变化量，反映了传感器的精度和灵敏度。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分辨率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灵敏度与分辨率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电阻式传感器的电阻值会受到温度的影响，导致测量结果的误差。因此，需要采取一定的温度补偿措施。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经过长时间使用和多次测量后，电阻式传感器仍能保持其基本特性的能力，是衡量传感器性能的重要指标。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温度影响与稳定性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响应时间与恢复时间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电阻式传感器对输入物理量变化做出反应的时间，即从输入变化到输出变化所需的时间。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恢复时间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当输入的物理量变化停止后，电阻式传感器恢复到初始状态所需的时间。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电阻式传感器的设计与制造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敏感材料是电阻式传感器的核心部分，其电阻值会随着被测量物理量的变化而变化。常用的敏感材料有金属、半导体、陶瓷等。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敏感材料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弹性材料用于制造传感器的弹性元件，要求具有较高的弹性模量和稳定性。常用的弹性材料有不锈钢、合金钢等。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弹性材料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https://d.book118.com/048072050120006031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2024-09-08T20:49:37.290</cp:lastPrinted>
  <dcterms:created xsi:type="dcterms:W3CDTF">2024-09-08T12:49:37Z</dcterms:created>
  <dcterms:modified xsi:type="dcterms:W3CDTF">2024-09-08T12:49:39Z</dcterms:modified>
</cp:coreProperties>
</file>