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5FD1F-3CC4-4A52-9C10-07A837EEC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C8CAD-96FA-4DDD-974D-3A98230BB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BA15B-A6F7-43D0-A5B7-1C6C2D753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02FF0-7CA9-4DCC-B220-CF1F0B76D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F3C1C9-C06E-4065-95DF-E86F437EB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D84C0D-2722-4EBC-AF78-1109E6DB1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07F0D1-28C3-44AA-9EBE-1EFB13BA4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B5A15-7E96-448C-98E4-1DDD5E217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F1BB6-EAEB-45E2-8C7B-C56017121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862DA-57DA-44DC-80F9-CC2ADE967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A1C7C-184F-4B9D-8B4B-18A5E22CC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720660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《写作学习仿写》ppt课件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仿写概述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仿写的方法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仿写的实践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仿写的应用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仿写的误区与纠正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仿写的定义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仿写需要学习者深入理解被模仿文本的内在逻辑、语言特性和表达方式，并在自己的写作中加以运用。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仿写是一种通过模仿现有文本的结构、风格和语言特征来创作新文本的写作技巧。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提高语言表达能力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培养写作思维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增强文学鉴赏能力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仿写的作用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通过仿写，学习者可以掌握更多的词汇、语法和表达方式，从而提高自己的语言表达能力。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仿写能够帮助学习者理解文章的结构、逻辑和语言特征，培养其写作思维和组织能力。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通过仿写，学习者可以深入理解优秀作品的内在价值，提高自己的文学鉴赏能力和审美水平。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选择合适的范本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深入理解范本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控制模仿程度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注重独立思考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仿写的技巧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选择与自己写作目的和风格相符的范本进行仿写，能够更好地发挥仿写的效果。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在仿写之前，需要对范本进行深入的分析和理解，掌握其内在逻辑、语言特性和表达方式。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在仿写过程中，要注重独立思考，发掘自己的观点和情感，将其融入写作中。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在仿写时，要注意模仿的程度，不要过度模仿，要在理解的基础上进行创新。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仿写的方法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通过模仿句子的结构、修辞和表达方式来创作新句子。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在句子仿写中，学习者可以选取一个优秀的句子作为范本，分析其结构、修辞和表达方式，然后尝试模仿其特点来创作一个新句子。这种方法可以帮助学习者提高语言表达的准确性和丰富性。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句子仿写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通过模仿段落的结构和内容来创作新段落。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段落仿写中，学习者可以选择一个具有代表性的段落作为范本，分析其主题、结构、逻辑和语言风格，然后尝试模仿这些特点来创作一个新的段落。这种方法有助于提高学习者的逻辑思维能力、段落组织能力和语言表达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段落仿写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通过模仿整个篇章的结构和内容来创作新篇章。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篇章仿写中，学习者可以选择一篇优秀的文章作为范本，分析其主题、结构、情节和语言风格，然后尝试模仿这些特点来创作一篇新的文章。这种方法有助于提高学习者的整体写作能力和创作能力，培养其独立思考和创新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篇章仿写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仿写的实践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理解原句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仿写构思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写作实践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修改完善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仿写练习的步骤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在理解原句的基础上，开始构思自己的仿写句子，考虑句式、意境、风格等方面的相似性。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首先，需要深入理解被仿写的句子，包括其结构、用词、语气和意境。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完成写作后，需要仔细检查和修改，确保仿写的句子与原句在结构和意义上保持一致。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根据构思，开始进行仿写句子的写作，尽量保持与原句相似的风格和语气。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选择经典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注重质量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仿写练习的素材选择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选择经典的、有代表性的句子进行仿写，这样可以更好地掌握语言技巧和表达方式。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在选择仿写素材时，应注重多样性，包括不同类型的句子、不同风格的文章等。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可以根据自己的兴趣和实际需求，选择与自己相关的素材进行仿写，提高仿写练习的实用性。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在选择仿写素材时，应注重质量而非数量，选择高质量的句子进行仿写，能够更好地提高语言表达能力。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https://d.book118.com/048072066027006031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2024-09-08T00:16:39.923</cp:lastPrinted>
  <dcterms:created xsi:type="dcterms:W3CDTF">2024-09-07T16:16:39Z</dcterms:created>
  <dcterms:modified xsi:type="dcterms:W3CDTF">2024-09-07T16:16:41Z</dcterms:modified>
</cp:coreProperties>
</file>