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6ACA71-F8F7-444B-ADFD-701FDF156E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B4C6DC-A04B-4F05-B4FC-9FA108A492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893C47-F755-43AD-BE6B-5F05DF897D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B505F6-4020-4EEC-89B0-629A6AE562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69188E0-F7F2-499F-86DA-93863C844C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9F4CA6E-2328-4D5E-A348-E812ADE87F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563DABA-3CA1-4FFD-8F77-609E71BF1E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EB816D-A033-433B-907D-36838A9458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4CC15A-202E-4DD6-A996-479A6A8E3C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221379-6889-4163-B54B-B90692F2CE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6F62FC-2AE3-4D03-9330-6322BB0983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8075055011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场内专用机动车辆安全风险管控清单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519379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车辆安全风险识别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安全风险管控措施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车辆安全技术保障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应急管理与处置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监督管理与持续改进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应对法规要求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国家和地方政府对场内专用机动车辆的安全管理有严格法规要求，建立管控清单有助于企业合规运营。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保障员工和财产安全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加强场内专用机动车辆的安全管理，有助于保障员工生命安全和企业财产安全。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提高场内专用机动车辆安全管理水平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通过建立安全风险管控清单，明确各类潜在风险点，有助于企业提高安全管理水平，降低事故发生率。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促进持续改进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管控清单的建立和使用是一个动态的过程，随着企业运营和法规要求的变化，需要不断更新和完善，从而促进企业持续改进安全管理水平。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明确风险点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通过建立管控清单，可以明确场内专用机动车辆在使用过程中可能存在的各类风险点，为安全管理提供有力支持。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提高管理效率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管控清单可以帮助企业有针对性地进行安全管理，提高管理效率，降低管理成本。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便于监督检查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管控清单可以作为企业内部或外部监督检查的依据，便于监管部门或企业自身对场内专用机动车辆的安全状况进行评估。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管控清单的重要性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车辆安全风险识别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用于搬运和堆垛货物，具有前叉可升降的特点，操作灵活但稳定性较差。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叉车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牵引车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装载机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挖掘机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用于牵引挂车或拖车，具有强大的牵引力，但视野受限，操作需谨慎。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用于装载和卸载货物，具有铲斗可升降的特点，操作力量大但精度较低。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用于挖掘和装载土石方，具有强大的挖掘力和灵活性，但操作复杂度高。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车辆类型与特点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设备故障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如刹车失灵、转向故障等，可能导致车辆失控或发生事故。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人为因素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如驾驶员疲劳驾驶、违规操作等，可能引发安全事故。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环境因素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如路面湿滑、能见度低等，可能影响车辆行驶安全。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管理因素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如缺乏有效的维护保养制度、驾驶员培训不足等，可能增加车辆安全风险。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风险因素识别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高风险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存在重大安全隐患，极易发生事故，需立即采取措施进行整改。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中风险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存在一定安全隐患，可能发生事故，需及时采取措施进行整改。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低风险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存在较小安全隐患，发生事故概率较低，但需保持关注并适时采取措施。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风险等级评估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安全风险管控措施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管理制度与规范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制定场内专用机动车辆安全管理制度，明确各级管理人员和操作人员的职责和权限。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建立车辆档案，记录车辆的基本信息、使用状况、维修保养记录等。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制定车辆操作规程，规范操作人员的行为，确保车辆安全运行。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对操作人员进行安全培训，提高其安全意识和操作技能。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定期对操作人员进行考核，确保其具备驾驶场内专用机动车辆的能力。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开展安全教育活动，提高全体员工的安全意识，形成人人关注安全的良好氛围。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8750" r="18750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安全培训与教育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79498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2323" y="1774071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04127" y="2472562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定期对场内专用机动车辆进行安全检查，确保车辆处于良好状态。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046100" y="4806368"/>
            <a:ext cx="2657475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对发现的安全隐患及时整改，确保隐患得到及时消除。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499110" y="4817651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建立安全检查记录，对检查结果进行记录和跟踪，确保各项安全措施得到有效执行。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6072323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244501" y="4282317"/>
            <a:ext cx="280981" cy="28098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249635" y="1942726"/>
            <a:ext cx="246922" cy="24692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9758054" y="4300887"/>
            <a:ext cx="243840" cy="24384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770541" y="1481576"/>
            <a:ext cx="2313273" cy="2313273"/>
          </a:xfrm>
          <a:prstGeom prst="round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9354" r="19354"/>
          <a:stretch>
            <a:fillRect/>
          </a:stretch>
        </p:blipFill>
        <p:spPr>
          <a:xfrm>
            <a:off x="454963" y="1481576"/>
            <a:ext cx="4240298" cy="4612191"/>
          </a:xfrm>
          <a:prstGeom prst="round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安全检查与隐患排查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https://d.book118.com/048075055011006033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2024-09-10T20:15:54.113</cp:lastPrinted>
  <dcterms:created xsi:type="dcterms:W3CDTF">2024-09-10T12:15:54Z</dcterms:created>
  <dcterms:modified xsi:type="dcterms:W3CDTF">2024-09-10T12:15:56Z</dcterms:modified>
</cp:coreProperties>
</file>