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8A1A3-069A-40EF-BBEC-E63E02C4E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2715B-F12A-4C51-B997-3F71EDEF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554CE-1C72-4428-8DD3-0B7F7DD57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D23E9-8560-4518-A743-9CE0639E4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2CB8E0-899C-45AA-AEB9-A44D7346F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785F26-FF87-4EC0-A71D-C1BDE95F5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8960CD-C063-457A-9F9F-CE73EE96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AE107-6047-427B-97BB-0121092BD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8E2DF-3429-4334-A8D8-36EDA6279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D91A2-D48E-46E8-96F6-98B1B2A53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75F0C-9412-4B4D-9ED9-D5CA7813B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751270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地下水科学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地下水基本概念与特性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地下水资源评价与开发利用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地下水污染现状与防治技术探讨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地下水环境保护与生态修复策略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地下水科学领域前沿问题展望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地下水基本概念与特性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9" r="300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地下水是指存在于地壳岩石裂缝或土壤空隙中的水，不包括滞留在岩石表面或土壤表层的水。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根据地下水埋藏条件、含水层性质等因素，可将地下水分为潜水、承压水、裂隙水、岩溶水等类型。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地下水定义及分类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73" r="136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地下水主要来源于大气降水、地表水入渗、地下径流等，通过土壤和岩石的空隙、裂缝等逐渐渗入地下。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地下水在循环过程中，不断与周围岩石、土壤进行物质交换，同时受到地质构造、地形地貌、气候条件等多种因素的影响。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地下水形成与循环过程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917" b="8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物理化学性质及动态变化规律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物理性质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地下水具有无色、无味、透明等物理性质，同时其温度、压力、密度等也会随着环境条件的变化而发生变化。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地下水中含有多种溶解性物质，其化学成分和含量因地质环境、水文条件等因素而异，同时也受到人类活动的影响。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动态变化规律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地下水的动态变化受到多种因素的影响，如气候变化、地质构造运动、人类活动等，因此其水位、水量、水质等都会发生相应的变化。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地下水的分布受到地质构造、地形地貌、气候条件等多种因素的影响，因此其分布具有地区性、层状性、不均一性等特点。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的储量评估是通过对含水层的地质条件、水文地质参数、补给条件等进行综合分析，采用水量均衡法、数值模拟法等方法进行计算和评估。这些方法可以较为准确地评估出地下水的可开采量和可持续利用量，为地下水的合理开发利用提供科学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储量评估方法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分布特点与储量评估方法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地下水资源评价与开发利用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地下水资源量计算方法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包括水均衡法、数值模拟法、解析法等，用于评估地下水资源的数量和质量。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评价指标体系建立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综合考虑地下水资源的补给、储存、更新和开采条件等因素，建立科学、合理的评价指标体系。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资源量计算方法及评价指标体系建立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调查了解地下水资源的开发利用现状，包括开采量、开采层位、开采方式等。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开发利用现状分析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分析当前地下水资源开发利用中存在的问题，如超采、污染、浪费等，为制定可持续利用策略提供依据。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存在问题识别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开发利用现状分析及存在问题识别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可持续利用策略制定与实施方案设计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可持续利用策略制定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根据地下水资源的特点和开发利用现状，制定可持续利用的策略，包括合理布局、节约用水、防治污染等。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实施方案设计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针对具体问题和需求，设计可行的实施方案，包括工程措施、管理措施、技术措施等。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监测预警系统建设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建立地下水动态监测网络，实时监测地下水位、水质等参数，及时掌握地下水变化情况。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制定完善的运行管理制度，确保监测预警系统的正常运行和数据准确性。同时，加强地下水资源的统一管理和调度，保障地下水的可持续利用。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监测预警系统建设及运行管理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地下水污染现状与防治技术探讨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包括工业废水、废气、废渣等排放，通过渗漏等方式进入地下水体。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工业污染源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农业化肥、农药的过量使用，导致土壤和地下水受到污染。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农业污染源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生活垃圾、生活污水等排放不当，也会对地下水造成污染。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生活污染源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根据污染物种类、浓度、迁移转化规律等因素，评估地下水污染的危害程度。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污染来源途径识别及危害程度评估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https://d.book118.com/048075127066006040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2024-09-18T23:41:35.991</cp:lastPrinted>
  <dcterms:created xsi:type="dcterms:W3CDTF">2024-09-18T15:41:36Z</dcterms:created>
  <dcterms:modified xsi:type="dcterms:W3CDTF">2024-09-18T15:41:38Z</dcterms:modified>
</cp:coreProperties>
</file>