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08901-DC24-4B74-8F83-9777E1670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3B412-B7A5-4A0E-9869-FC1EA3F1A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D6498-A30E-4E16-AA7B-1EF258E85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3726C-AD55-416B-933F-FF09559B4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A9F618-F809-4855-B1FA-F3EA1B0D7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448DA9-1B5C-453E-AA8A-85AECC241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08080C-E9E2-46FD-A3A4-9A4CB35F6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EDE97-3255-4D18-8727-AC44200A3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2DB20-5F3A-4B7E-A895-DE578869E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8868D-5B51-4E6C-BA85-2A2885453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8A058-77BF-4AED-8E6C-E73EA4C5F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76062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全面质量管理的重要性与优势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全面质量管理的优势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全面质量管理的实施步骤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全面质量管理在企业的应用实践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全面质量管理强调持续改进，鼓励企业不断追求卓越，实现可持续发展。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随着市场竞争的加剧，企业需要不断提高产品质量和服务水平，以满足客户需求，赢得市场份额。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全面质量管理有助于企业降低成本、提高效率、优化流程，从而提升核心竞争力。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不断追求卓越，通过持续改进提高产品质量和服务水平。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全面预防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注重预防措施，通过识别潜在问题、分析原因、制定对策，降低质量风险。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全过程控制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对产品或服务的全生命周期进行质量管理，包括设计、生产、销售、售后等各个环节。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全面质量管理是一种以客户为中心，全员参与、全过程控制、全面预防的质量管理方法。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强调企业内部所有员工都应参与到质量管理中来，共同对质量负责。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全面质量管理的定义和内涵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96" b="31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通过全面质量管理，企业可以系统性地提升产品质量，减少缺陷和不良品率，从而提供更高品质的产品给消费者。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优质的产品是企业赢得市场份额和竞争优势的关键。全面质量管理有助于企业在激烈的市场竞争中脱颖而出，树立良好的品牌形象。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提高产品质量和竞争力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竞争力增强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产品质量提升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4" b="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全面质量管理强调预防缺陷和减少浪费，通过优化生产流程和提升工作效率，降低生产成本，提高企业的盈利能力。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生产成本降低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全面质量管理鼓励企业充分利用资源，减少不必要的浪费。通过精益生产等方法，企业可以实现资源的最大化利用，降低对环境的影响。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资源有效利用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降低生产成本和浪费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全面质量管理注重从客户需求出发，提供满足甚至超越客户期望的产品和服务。通过持续改进和优化，企业可以提升客户满意度，赢得客户的信任和认可。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客户忠诚度增强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优质的产品和服务是客户忠诚度的基石。通过全面质量管理，企业可以建立稳定的客户关系，实现客户保留和口碑传播，进而促进业务的可持续发展。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全面质量管理的优势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09" r="3010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全面质量管理鼓励全员参与，从管理层到基层员工，每个人都有责任和权力参与到质量管理中来，共同提升产品质量。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强调跨部门、跨层级的团队合作，打破传统职能界限，形成高效协作的工作氛围，确保质量目标的实现。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强调全员参与和团队合作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全面质量管理关注产品生产的整个过程，通过严格的过程控制确保每个环节的质量，从而提高整体产品质量。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倡导持续改进的理念，鼓励员工不断寻求改进机会，通过优化流程、提升技能等方式不断提高产品质量和生产效率。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注重过程控制和持续改进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强调数据驱动和客观评价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全面质量管理强调以数据为基础进行决策，通过收集和分析质量数据，及时发现问题并采取措施，确保质量目标的达成。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客观评价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采用客观的评价标准和指标，对产品、过程和体系进行全面、准确的评价，为持续改进提供有力支持。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全面质量管理的实施步骤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https://d.book118.com/048076062035006025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2024-09-01T19:36:19.464</cp:lastPrinted>
  <dcterms:created xsi:type="dcterms:W3CDTF">2024-09-01T11:36:19Z</dcterms:created>
  <dcterms:modified xsi:type="dcterms:W3CDTF">2024-09-01T11:36:21Z</dcterms:modified>
</cp:coreProperties>
</file>