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68A23-D006-43D8-BFDE-8196131C1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6D53-6C24-4C4D-BE6D-D629894C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1BD5-377E-4181-A925-641443BB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4EDFE-60E4-4C2F-84E1-255FAA69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11E92-9912-4E7B-ACEF-BE34F5CE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2E3B6-DEA6-4B75-A9F9-761A355F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D3B52-3240-4E9D-A677-EB1A6354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EAFE7-E362-41E1-93CB-B8C5BED3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62791-A34A-48EC-A9AA-FEF59732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4EC6E-0C74-4AFD-BCBB-25FE3714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08DD0-C11E-46AE-9A1D-6E2E12D6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6123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一年级预防性侵教育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认识身体与隐私部位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辨别安全与不安全行为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建立健康人际关系与沟通技巧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家庭、学校、社会共同责任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92" r="294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预防性侵教育旨在提高儿童对性侵犯的认知和防范能力，确保他们的身心安全。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保护儿童安全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性侵犯是一个严重的社会问题，通过预防性侵教育，可以培养儿童正确的性观念和行为习惯，减少受害风险。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应对社会问题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92" b="9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预防性侵教育的重要性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增强儿童自我保护意识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预防性侵教育可以帮助儿童认识到自己的身体权利和边界，学会拒绝不适当的身体接触。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培养儿童辨别能力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通过教育，儿童可以学会辨别安全和不安全的情境，以及识别潜在的危险信号。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促进家庭和学校合作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预防性侵教育需要家庭和学校共同努力，建立良好的沟通和合作机制，为儿童提供全面的保护。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认识身体与隐私部位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身体部位名称及功能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包括大脑、眼睛、耳朵、鼻子和嘴巴，是感知和表达的主要器官。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包括胸部和腹部，内部有心脏、肺、胃等重要器官。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包括手臂、手、腿和脚，用于活动和操作物体。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男性和女性有不同的生殖器官，用于繁殖后代。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躯干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生殖器官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保护隐私部位的重要性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强调隐私部位的保护有助于建立个人空间意识，防止性侵犯和性骚扰等行为。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如何保护隐私部位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教育孩子们在公共场合或与他人交往时，注意保护自己的隐私部位，避免让他人触碰或观看自己的隐私部位。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隐私部位定义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生殖器官和胸部等身体部位被视为隐私部位，这些部位在公共场合或与他人交往时应当得到保护。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隐私部位概念及保护意识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教育孩子们尊重他人的隐私，不去触碰或观看他人的隐私部位，也不去询问或传播他人的隐私信息。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尊重他人隐私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培养孩子们的自我保护意识，让他们知道在遇到危险或不适当的行为时，应该及时向家长或老师报告，并学会拒绝和寻求帮助。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自我保护意识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333" r="9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教育孩子们如何与家人、朋友和老师建立信任关系，形成一个安全网络，以便在遇到问题时能够得到及时的帮助和支持。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尊重他人隐私与自我保护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辨别安全与不安全行为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https://d.book118.com/048076123053006030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2024-09-06T18:48:42.488</cp:lastPrinted>
  <dcterms:created xsi:type="dcterms:W3CDTF">2024-09-06T10:48:42Z</dcterms:created>
  <dcterms:modified xsi:type="dcterms:W3CDTF">2024-09-06T10:48:44Z</dcterms:modified>
</cp:coreProperties>
</file>