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0D291-A5E5-47C0-AAC0-D525FFD67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9C5A7-1091-482F-93C5-739B11F08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15FE4-5148-4028-9267-AECBCF823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08277-7B25-4F2D-9EE0-2D968F17F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9834B7-5254-4496-9DC0-0B166CFC2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8DDE43-A6BB-40B7-AFB4-6BFC5F129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2665C8-AF5F-42AB-857F-BF7D7DD19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78444-7B2E-4D9F-92B2-3493A2E9B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A799D-7CF8-4329-9C4B-712FCE71E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6954A-2640-45A3-A80F-6EB2605F6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A9859-1673-45C9-A1C8-AA5E8F38F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7613507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法治安全培训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法治安全培训概述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法律法规与规章制度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安全意识与防范措施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法治安全培训概述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通过培训，使员工了解法律法规，明确自身权利和义务，增强法治观念，减少违法违规行为。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提高员工法治意识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通过培训，使员工掌握安全知识和技能，提高安全防范意识和应对能力，预防和减少安全事故的发生。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预防安全事故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00" r="139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通过培训，提高员工素质和职业道德水平，树立企业良好形象，增强企业竞争力。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978" b="229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培训目标和内容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培训员工了解国家法律法规、行业规定及企业规章制度，明确权利义务关系。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安全知识和技能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培训员工掌握安全生产、消防安全、交通安全等方面的知识和技能。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职业道德和职业操守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培训员工树立正确的职业道德观念，提高职业操守水平，增强责任感和使命感。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通过分析典型案例，引导员工深入思考和探讨法治安全问题，提高分析和解决问题的能力。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通过模拟实际工作场景，让员工扮演不同角色，亲身体验和实践法治安全知识和技能。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组织员工进行互动讨论，分享经验和观点，加深对法治安全问题的认识和理解。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互动讨论法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邀请专家学者或行业领袖进行专题讲座，为员工提供更全面、更专业的法治安全知识和信息。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法律法规与规章制度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85" r="1228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636" r="1563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886" r="988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法律法规体系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规定国家的根本制度和任务，是国家的根本大法。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规定犯罪和刑罚的法律，旨在保护社会秩序和公共安全。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规定民事权利和义务的法律，旨在保护个人和组织的合法权益。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规定行政机关的权力和职责的法律，旨在保障行政管理的合法性和公正性。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宪法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刑法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行政法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规定劳动者和用人单位的权利和义务，旨在保护劳动者的合法权益。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劳动合同法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社会保险法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规定劳动合同的订立、变更、解除和终止的法律，旨在保护劳动者的权益。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规定社会保险制度的法律，旨在保障劳动者的基本生活需求。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劳动法及相关法规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规定公司的组织结构、管理方式和经营原则的法律文件。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公司章程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规定员工的行为规范、福利待遇和工作条件的文件。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员工手册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规定安全生产责任、安全操作规程和安全培训等内容的文件。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公司规章制度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职业病防治法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规定职业病防治和职业健康监护的法律，旨在保护劳动者的健康权益。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规定生产经营单位的安全生产责任和义务的法律，旨在保障人民生命财产安全。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规定消防安全管理和火灾预防的法律，旨在保障公共安全和人民生命财产安全。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417" r="1841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安全生产法规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安全意识与防范措施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201" r="392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通过培训、宣传等方式，提高员工对安全问题的认识和重视程度。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营造安全文化氛围，使员工自觉遵守安全规定，形成安全行为习惯。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安全文化推广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https://d.book118.com/048076135072006034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2024-09-13T00:27:13.491</cp:lastPrinted>
  <dcterms:created xsi:type="dcterms:W3CDTF">2024-09-12T16:27:13Z</dcterms:created>
  <dcterms:modified xsi:type="dcterms:W3CDTF">2024-09-12T16:27:15Z</dcterms:modified>
</cp:coreProperties>
</file>