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5C4351F-C628-4E31-AF5F-9C782BA9F1D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D4FFF-3DCB-4A34-9CB0-D39C70437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60F22-047D-4DEE-B770-A5361EF0D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78AC5-E93C-4E63-A60E-5B7B75A69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C1AA9-8034-4CEF-8C2B-02AC41F72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CD740D-D818-4EBB-9051-433F4525B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5D4F69-E49E-48C5-A4EF-99FF71508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0072DA-CED8-4BBF-A33C-2236EDDE0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95383-53E8-4532-9BDE-F480A89E3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409DE-2618-49AE-9012-D79966C30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4C60B-DD49-403D-A88F-18546869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37E5A-21FE-47D4-B6E7-09F29CC5C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09D7F5C-9A8B-4B49-BEEE-994F77018C0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E561131-C0B4-45AD-AD94-E1EC9AB27D5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00047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清明节追忆历史珍爱当下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8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194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清明节的起源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追忆历史的纷繁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历史的重要性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珍爱当下的生活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珍惜当下的家庭与友情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清明节的起源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清明节的历史渊源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清明节起源于中国古代，是一个具有悠久历史的传统节日。与祭祖、扫墓等习俗相关，代表着人们对先人的缅怀和敬重。这些传统习俗已经传承至今，成为中华传统文化的一部分。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清明节的民俗习惯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敬仰先人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扫墓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赏春踏青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踏青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传承家风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清明节的文化内涵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尊重父母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孝道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传统习俗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传统文化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文化传承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清明节的习俗今昔比较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古代与现代清明节的差异在于传统习俗的延续与现代化变迁。保护传统文化的同时，也要让清明节更具现代意义，传承其所蕴含的价值观和文化精神。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清明节的习俗今昔比较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祭祖、扫墓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古代清明节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环保祭扫、网络祭祀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现代清明节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传统与现代文化融合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变迁与延续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追忆历史的纷繁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清明节与中华文明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清明节作为中国传统节日，与中华文明深深交融在一起。在古代历史中，清明节被多次记载，有许多历史事件与清明节有着密切的关联，反映出清明节在中国历史中的重要地位。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清明节与中国古代名人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名人对清明节的评价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历史名人与清明节的故事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古代文人的清明节观感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诗人墨客对清明节的赞美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文化名人与节日的关系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清明节在古代文化中的地位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清明节在中国传统文化中的地位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清明节在经典文化中的体现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清明节在春秋战国思想中的意义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传统文化中的清明节符号解读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清明节各种符号的象征意义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清明节文化符号的传承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清明节与中国传统文化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孔子、孟子等大师对清明节的评价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孔子对清明节的意义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孟子对清明节的重要性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90555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清明节与中国历史事件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节日在历史中的角色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清明节与历史事件的关系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事件对节日文化演变的影响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历史事件对清明节传承的影响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节日与社会变迁的联系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清明节在特定历史时期的影响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深入探究清明节的意义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清明节作为中国传统节日，不仅代表着人们对过往先贤的怀念，更体现着中华民族对历史的珍视和对未来的热切期盼。清明节是中国传统文化的重要组成部分，对于弘扬中华民族优秀传统文化具有重要意义。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历史的重要性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清明节与历史反思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是中国传统节日之一，承载着丰富的历史文化内涵。人们在清明节可以反思历史的沧桑变迁，感受祖先的艰辛付出，加深对历史的理解和尊重。通过清明节这一传统节日，我们能够更加深刻地认识历史的重要性，并将这份传统文化传承下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清明节与历史反思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传承祖先智慧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清明节的反思作用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回顾历史发展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通过清明节看历史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弘扬传统文化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历史重要性与清明节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清明节与历史教育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弘扬传统文化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清明节的历史价值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启迪后人心智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历史事件对清明节教育的影响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继承文明遗产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传承历史与珍爱当下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清明节对后人的启示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传承文明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后人如何看待历史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引导思考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历史重要性的意义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珍惜当下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清明节对后人的启示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https://d.book118.com/048100047126006044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清明节追忆历史珍爱当下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2024-09-25T02:58:49.709</cp:lastPrinted>
  <dcterms:created xsi:type="dcterms:W3CDTF">2024-09-24T18:58:49Z</dcterms:created>
  <dcterms:modified xsi:type="dcterms:W3CDTF">2024-09-24T18:58:51Z</dcterms:modified>
</cp:coreProperties>
</file>