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8E9579-B548-40AC-92C2-3C09D7897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2188BA-C874-4A4E-9567-7CEA88236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BD4646-B423-4C9B-ADCC-114A2A1B9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5AD5E8-8CF8-48CF-B8AB-E2C23A9877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A48EB7-2458-43FD-9E9D-028A4C825A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DFDADD-9B1A-48BB-B7D6-CFE3CC0684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D2AF15-7053-4A79-B88D-36925EB3DA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EB4DD1-E4A0-42BF-957C-C2B7D18A60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09D465-C3D8-460B-9D17-234C6A0D30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825459-48BC-4AB5-A08E-01BF6C796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9A9A30-4A26-4215-9493-32572B2F3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0101005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rPr>
              <a:t>外卖和在线订单业务</a:t>
            </a:r>
            <a:endPar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微软雅黑" panose="020b0503020204020204" charset="-122"/>
                <a:ea typeface="微软雅黑" panose="020b0503020204020204" charset="-122"/>
                <a:cs typeface="微软雅黑" panose="020b0503020204020204" charset="-122"/>
              </a:rPr>
              <a:t>汇报人：</a:t>
            </a:r>
            <a:endParaRPr lang="en-US" sz="2025">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微软雅黑" panose="020b0503020204020204" charset="-122"/>
                <a:ea typeface="微软雅黑" panose="020b0503020204020204" charset="-122"/>
                <a:cs typeface="微软雅黑" panose="020b0503020204020204" charset="-122"/>
              </a:rPr>
              <a:t>2024-01-08</a:t>
            </a:r>
            <a:endParaRPr lang="en-US" sz="2025">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灯片编号占位符 4"/>
          <p:cNvSpPr>
            <a:spLocks noGrp="1"/>
          </p:cNvSpPr>
          <p:nvPr>
            <p:ph type="sldNum" sz="quarter" idx="12"/>
          </p:nvPr>
        </p:nvSpPr>
        <p:spPr/>
        <p:txBody>
          <a:bodyPr/>
          <a:lstStyle/>
          <a:p>
            <a:fld id="{B6F15528-21DE-4FAA-801E-634DDDAF4B2B}" type="slidenum">
              <a:rPr lang="en-US" smtClean="0"/>
              <a:t>1</a:t>
            </a:fld>
            <a:endParaRPr 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外卖业务概述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在线订单业务介绍</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开拓新的销售渠道</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外卖和在线订单业务的挑战与解决方案</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灯片编号占位符 7"/>
          <p:cNvSpPr>
            <a:spLocks noGrp="1"/>
          </p:cNvSpPr>
          <p:nvPr>
            <p:ph type="sldNum" sz="quarter" idx="12"/>
          </p:nvPr>
        </p:nvSpPr>
        <p:spPr/>
        <p:txBody>
          <a:bodyPr/>
          <a:lstStyle/>
          <a:p>
            <a:fld id="{B6F15528-21DE-4FAA-801E-634DDDAF4B2B}" type="slidenum">
              <a:rPr lang="en-US" smtClean="0"/>
              <a:t>2</a:t>
            </a:fld>
            <a:endParaRPr 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rPr>
              <a:t>01</a:t>
            </a:r>
            <a:endPar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rPr>
              <a:t>外卖业务概述</a:t>
            </a:r>
            <a:endPar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灯片编号占位符 3"/>
          <p:cNvSpPr>
            <a:spLocks noGrp="1"/>
          </p:cNvSpPr>
          <p:nvPr>
            <p:ph type="sldNum" sz="quarter" idx="12"/>
          </p:nvPr>
        </p:nvSpPr>
        <p:spPr/>
        <p:txBody>
          <a:bodyPr/>
          <a:lstStyle/>
          <a:p>
            <a:fld id="{B6F15528-21DE-4FAA-801E-634DDDAF4B2B}" type="slidenum">
              <a:rPr lang="en-US" smtClean="0"/>
              <a:t>3</a:t>
            </a:fld>
            <a:endParaRPr 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3677" r="367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外卖服务是指通过互联网平台，为消费者提供餐饮产品配送的服务。</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便捷性、个性化、高效性、覆盖范围广。</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特点</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骑手或第三方配送团队。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配送方式</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在线支付、货到付款等。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支付方式</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外卖服务的定义和特点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4" name="灯片编号占位符 43"/>
          <p:cNvSpPr>
            <a:spLocks noGrp="1"/>
          </p:cNvSpPr>
          <p:nvPr>
            <p:ph type="sldNum" sz="quarter" idx="12"/>
          </p:nvPr>
        </p:nvSpPr>
        <p:spPr/>
        <p:txBody>
          <a:bodyPr/>
          <a:lstStyle/>
          <a:p>
            <a:fld id="{B6F15528-21DE-4FAA-801E-634DDDAF4B2B}" type="slidenum">
              <a:rPr lang="en-US" smtClean="0"/>
              <a:t>4</a:t>
            </a:fld>
            <a:endParaRPr 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外卖市场持续增长，消费者群体广泛，覆盖城市和乡镇。</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现状</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发展趋势</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竞争格局</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随着互联网技术的进步和消费者需求的多样化，外卖市场将进一步扩大，服务品质和配送效率将不断提升。</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外卖平台竞争激烈，品牌竞争、价格竞争和服务竞争并存。</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外卖市场的现状和发展趋势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9" name="灯片编号占位符 38"/>
          <p:cNvSpPr>
            <a:spLocks noGrp="1"/>
          </p:cNvSpPr>
          <p:nvPr>
            <p:ph type="sldNum" sz="quarter" idx="12"/>
          </p:nvPr>
        </p:nvSpPr>
        <p:spPr/>
        <p:txBody>
          <a:bodyPr/>
          <a:lstStyle/>
          <a:p>
            <a:fld id="{B6F15528-21DE-4FAA-801E-634DDDAF4B2B}" type="slidenum">
              <a:rPr lang="en-US" smtClean="0"/>
              <a:t>5</a:t>
            </a:fld>
            <a:endParaRPr 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提升销售额</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外卖业务为企业带来新的销售渠道，增加销售额和市场份额。</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品牌宣传</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通过外卖平台，企业可以扩大品牌知名度和影响力。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降低成本</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外卖业务可以降低企业的租金、人力成本等固定成本，提高盈利能力。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提升客户满意度</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外卖服务能够满足消费者的个性化需求，提高客户满意度和忠诚度。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外卖业务对企业的意义和价值</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6" name="灯片编号占位符 45"/>
          <p:cNvSpPr>
            <a:spLocks noGrp="1"/>
          </p:cNvSpPr>
          <p:nvPr>
            <p:ph type="sldNum" sz="quarter" idx="12"/>
          </p:nvPr>
        </p:nvSpPr>
        <p:spPr/>
        <p:txBody>
          <a:bodyPr/>
          <a:lstStyle/>
          <a:p>
            <a:fld id="{B6F15528-21DE-4FAA-801E-634DDDAF4B2B}" type="slidenum">
              <a:rPr lang="en-US" smtClean="0"/>
              <a:t>6</a:t>
            </a:fld>
            <a:endParaRPr 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rPr>
              <a:t>02</a:t>
            </a:r>
            <a:endPar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rPr>
              <a:t>在线订单业务介绍</a:t>
            </a:r>
            <a:endPar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灯片编号占位符 3"/>
          <p:cNvSpPr>
            <a:spLocks noGrp="1"/>
          </p:cNvSpPr>
          <p:nvPr>
            <p:ph type="sldNum" sz="quarter" idx="12"/>
          </p:nvPr>
        </p:nvSpPr>
        <p:spPr/>
        <p:txBody>
          <a:bodyPr/>
          <a:lstStyle/>
          <a:p>
            <a:fld id="{B6F15528-21DE-4FAA-801E-634DDDAF4B2B}" type="slidenum">
              <a:rPr lang="en-US" smtClean="0"/>
              <a:t>7</a:t>
            </a:fld>
            <a:endParaRPr 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在线订单服务是指通过互联网或移动应用程序提供的一种服务，用户可以在线浏览和选择商品或服务，并完成支付，商家则负责配送到用户指定的地址。</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在线订单服务的特点包括方便快捷、个性化定制、价格透明等，它改变了传统的购物方式，使消费者可以随时随地购买商品或享受服务。</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在线订单服务的定义和特点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7" name="灯片编号占位符 26"/>
          <p:cNvSpPr>
            <a:spLocks noGrp="1"/>
          </p:cNvSpPr>
          <p:nvPr>
            <p:ph type="sldNum" sz="quarter" idx="12"/>
          </p:nvPr>
        </p:nvSpPr>
        <p:spPr/>
        <p:txBody>
          <a:bodyPr/>
          <a:lstStyle/>
          <a:p>
            <a:fld id="{B6F15528-21DE-4FAA-801E-634DDDAF4B2B}" type="slidenum">
              <a:rPr lang="en-US" smtClean="0"/>
              <a:t>8</a:t>
            </a:fld>
            <a:endParaRPr 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在线订单市场目前已经非常庞大，涵盖了餐饮、零售、生鲜等多个领域。随着互联网和移动设备的普及，越来越多的消费者开始使用在线订单服务，商家也纷纷加入这一市场以扩大销售和提高品牌知名度。</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未来，随着技术的进步和消费者需求的不断变化，在线订单市场将呈现出更加多元化和个性化的趋势。例如，智能推荐、AR/VR技术、无人配送等新兴技术的应用将进一步提升在线订单服务的体验和效率。</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在线订单市场的现状和发展趋势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5" name="灯片编号占位符 34"/>
          <p:cNvSpPr>
            <a:spLocks noGrp="1"/>
          </p:cNvSpPr>
          <p:nvPr>
            <p:ph type="sldNum" sz="quarter" idx="12"/>
          </p:nvPr>
        </p:nvSpPr>
        <p:spPr/>
        <p:txBody>
          <a:bodyPr/>
          <a:lstStyle/>
          <a:p>
            <a:fld id="{B6F15528-21DE-4FAA-801E-634DDDAF4B2B}" type="slidenum">
              <a:rPr lang="en-US" smtClean="0"/>
              <a:t>9</a:t>
            </a:fld>
            <a:endParaRPr 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线订单业务可以帮助企业扩大销售渠道、提高品牌知名度、降低运营成本等。通过在线订单服务，企业可以接触到更多的潜在客户，提高销售额和市场份额。同时，在线订单服务还可以帮助企业实现精细化管理，提高运营效率。</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在线订单业务对于传统企业来说是一种转型升级的机会。通过与互联网的结合，传统企业可以拓展业务范围、提升用户体验、优化供应链管理等，从而在激烈的市场竞争中获得更大的优势。</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在线订单业务对企业的意义和价值</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4" name="灯片编号占位符 33"/>
          <p:cNvSpPr>
            <a:spLocks noGrp="1"/>
          </p:cNvSpPr>
          <p:nvPr>
            <p:ph type="sldNum" sz="quarter" idx="12"/>
          </p:nvPr>
        </p:nvSpPr>
        <p:spPr/>
        <p:txBody>
          <a:bodyPr/>
          <a:lstStyle/>
          <a:p>
            <a:fld id="{B6F15528-21DE-4FAA-801E-634DDDAF4B2B}" type="slidenum">
              <a:rPr lang="en-US" smtClean="0"/>
              <a:t>10</a:t>
            </a:fld>
            <a:endParaRPr 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rPr>
              <a:t>03</a:t>
            </a:r>
            <a:endPar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rPr>
              <a:t>开拓新的销售渠道</a:t>
            </a:r>
            <a:endPar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灯片编号占位符 3"/>
          <p:cNvSpPr>
            <a:spLocks noGrp="1"/>
          </p:cNvSpPr>
          <p:nvPr>
            <p:ph type="sldNum" sz="quarter" idx="12"/>
          </p:nvPr>
        </p:nvSpPr>
        <p:spPr/>
        <p:txBody>
          <a:bodyPr/>
          <a:lstStyle/>
          <a:p>
            <a:fld id="{B6F15528-21DE-4FAA-801E-634DDDAF4B2B}" type="slidenum">
              <a:rPr lang="en-US" smtClean="0"/>
              <a:t>11</a:t>
            </a:fld>
            <a:endParaRPr 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利用各大外卖平台和电商平台，如美团、饿了么、淘宝、京东等，提供在线点餐服务。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线上平台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线下合作</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424" r="94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自建平台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与实体店合作，提供到店自取和外卖配送服务，扩大销售覆盖范围。</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建立自己的外卖和在线订购平台，提供个性化服务和品牌形象展示。</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多元化的销售渠道策略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8" name="灯片编号占位符 47"/>
          <p:cNvSpPr>
            <a:spLocks noGrp="1"/>
          </p:cNvSpPr>
          <p:nvPr>
            <p:ph type="sldNum" sz="quarter" idx="12"/>
          </p:nvPr>
        </p:nvSpPr>
        <p:spPr/>
        <p:txBody>
          <a:bodyPr/>
          <a:lstStyle/>
          <a:p>
            <a:fld id="{B6F15528-21DE-4FAA-801E-634DDDAF4B2B}" type="slidenum">
              <a:rPr lang="en-US" smtClean="0"/>
              <a:t>12</a:t>
            </a:fld>
            <a:endParaRPr 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https://d.book118.com/048101010055006026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2024-09-03T15:05:05.940</cp:lastPrinted>
  <dcterms:created xsi:type="dcterms:W3CDTF">2024-09-03T07:05:05Z</dcterms:created>
  <dcterms:modified xsi:type="dcterms:W3CDTF">2024-09-03T07:05:07Z</dcterms:modified>
</cp:coreProperties>
</file>