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96165C-87C9-4882-94EB-5F8E0D1B82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FB3A5C-4852-499A-8851-70AA1CB6BE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81ED1D-3822-4AB9-8033-A6F6AA9809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740DAE-C287-473F-89B9-962AF2F79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E0F2721-FC7B-44E0-8201-731A65EB0D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AB121F3-B24F-4E4F-B697-59A66C2B1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757543-9336-4D72-9F9E-CC38B8AFC4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AA5B28-5345-4FF9-BD17-64001C64C7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5042E8-DACB-4AF5-84B8-3A00B53436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FCE387-6782-43D7-A336-C1875920F9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6D4968-AFEC-4CAD-94F0-2B9C899490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emf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810104502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2019年职称继续教育安全生产管理培训(一)\n## 1.安全生产管理的基本概念与重要性\n### 1.1安全生产管理的定义及其目标\n### 1.2安全生产管理的重要性及意义\n### 1.3安全生产管理的相关法律法规\n## 2.安全生产管理的基本原则与方法\n### 2.1安全生产管理的基本原则\n### 2.2安全生产管理的基本方法\n### 2.3安全生产管理的实践案例分析\n## 3.安全生产管理的组织与责任体系\n### 3.1安全生产管理的组织机构设置\n### 3.2安全生产管理责任体系的建立与落实\n### 3.3安全生产管理责任制的实施与监督\n## 4.安全生产管理的风险评估与预防措施\n### 4.1安全生产管理的风险评估方法\n### 4.2安全生产管理的预防措施制定\n### 4.3安全生产管理的风险监控与预警\n## 5.安全生产管理的教育培训与文化建设\n### 5.1安全生产管理的教育培训体系\n### 5.2安全生产管理的企业文化塑造\n### 5.3安全生产管理的宣传与普及\n## 6.安全生产管理的应急救援与事故处理\n### 6.1安全生产管理的应急救援体系建设\n### 6.2安全生产管理的事故报告与调查\n### 6.3安全生产管理的事故分析与预防\n## 7.安全生产管理的现代化技术与应用\n### 7.1安全生产管理的信息化技术应用\n### 7.2安全生产管理的智能化技术应用\n### 7.3安全生产管理的物联网技术应用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4400"/>
              <a:t>2019年职称继续教育安全生产管理培训(一)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5930728" y="1272759"/>
            <a:ext cx="330539" cy="480131"/>
          </a:xfrm>
        </p:spPr>
        <p:txBody>
          <a:bodyPr/>
          <a:lstStyle/>
          <a:p>
            <a:r>
              <a:rPr lang="en-US" smtClean="0"/>
              <a:t> 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435770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94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5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安全生产管理的基本概念与重要性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9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安全生产管理是指通过对生产过程中的人、物、环境等因素进行有效管理，确保生产活动安全顺利进行的过程。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人：包括员工、管理人员、承包商等所有参与生产活动的人员。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物：包括生产设备、原材料、成品等所有生产过程中的物质资源。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环境：包括生产场所、周边环境、气候条件等所有影响生产活动的环境因素。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安全生产管理的目标是通过预防和控制生产过程中的安全风险，保障员工的生命安全，防止生产事故的发生，促进企业的可持续发展。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预防：通过制定和实施安全生产管理制度、流程和标准，防止生产事故的发生。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控制：对生产过程中的安全风险进行实时监控和有效控制，降低事故发生的概率。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保障：确保员工在生产活动中的生命安全，减少生产事故对员工及其家庭造成的伤害和损失。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促进：通过提高安全生产管理水平，促进企业的经济效益和社会效益。</a:t>
            </a:r>
            <a:endParaRPr/>
          </a:p>
        </p:txBody>
      </p:sp>
      <p:sp>
        <p:nvSpPr>
          <p:cNvPr id="2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安全生产管理的定义及其目标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7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8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安全生产管理的重要性及意义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09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安全生产管理是企业生产经营活动的重要组成部分，关系到企业的长远发展和员工的切身利益。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企业发展：安全生产管理有助于提高企业的生产效率、降低生产成本，从而提高企业的竞争力和盈利能力。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员工利益：安全生产管理有助于保障员工的生命安全、减少生产事故对员工及其家庭造成的伤害和损失，从而提高员工的工作满意度和忠诚度。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安全生产管理具有重要的社会意义，有助于维护社会稳定和构建和谐社会。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社会稳定：安全生产管理有助于减少生产事故的发生，降低生产安全事故对社会造成的负面影响。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和谐社会：安全生产管理有助于提高员工的工作满意度和忠诚度，减少企业内部矛盾和社会矛盾，从而促进社会和谐稳定。</a:t>
            </a:r>
            <a:endParaRPr/>
          </a:p>
        </p:txBody>
      </p:sp>
      <p:cxnSp>
        <p:nvCxnSpPr>
          <p:cNvPr id="210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1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3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国家法律法规：包括《中华人民共和国安全生产法》、《中华人民共和国职业病防治法》等相关法律法规，规定了企业安全生产管理的职责、权利和义务。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职责：企业必须遵守国家法律法规，建立健全安全生产管理制度，确保生产活动的安全顺利进行。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权利：企业有权拒绝不符合安全生产要求的员工或承包商，要求其改正或采取相应的安全措施。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义务：企业必须为员工提供符合安全生产要求的工作环境和条件，保障员工的生命安全。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行业法规：包括各行业的安全生产管理规定和行业标准，规定了行业内安全生产管理的要求和措施。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要求：企业必须遵守行业法规，按照行业标准和规定进行安全生产管理。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措施：企业应采取有效的安全生产管理措施，预防和控制生产过程中的安全风险。</a:t>
            </a:r>
            <a:endParaRPr/>
          </a:p>
        </p:txBody>
      </p:sp>
      <p:sp>
        <p:nvSpPr>
          <p:cNvPr id="21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安全生产管理的相关法律法规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6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7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安全生产管理的基本原则与方法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9" name="组合 21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220" name="组合 219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22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预防为主原则：企业应加强安全生产预防措施，从源头上降低生产事故的风险。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制定预防措施：企业应制定安全生产管理制度、流程和标准，规范员工的生产行为。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风险评估：企业应定期进行风险评估，识别生产过程中的潜在风险，制定相应的预防措施。</a:t>
                </a:r>
                <a:endParaRPr/>
              </a:p>
            </p:txBody>
          </p:sp>
        </p:grpSp>
        <p:grpSp>
          <p:nvGrpSpPr>
            <p:cNvPr id="223" name="组合 222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22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全面管理原则：企业应对生产过程中的所有安全风险进行全面管理，确保生产活动的安全顺利进行。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全过程管理：企业应对生产活动的全过程进行安全管理，包括计划、组织、实施、监控和总结等环节。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全员参与：企业应鼓励全体员工参与安全生产管理，提高员工的安全意识和安全技能。</a:t>
                </a:r>
                <a:endParaRPr/>
              </a:p>
            </p:txBody>
          </p:sp>
        </p:grpSp>
        <p:grpSp>
          <p:nvGrpSpPr>
            <p:cNvPr id="226" name="组合 225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22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责任落实原则：企业应明确安全生产管理的责任体系，确保各项安全管理措施得到有效执行。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责任划分：企业应明确各部门、岗位和员工的安全责任，建立安全生产责任体系。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责任追究：企业应对安全生产责任事故进行调查和处理，追究相关责任人的责任。</a:t>
                </a:r>
                <a:endParaRPr/>
              </a:p>
            </p:txBody>
          </p:sp>
        </p:grpSp>
      </p:grpSp>
      <p:sp>
        <p:nvSpPr>
          <p:cNvPr id="2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安全生产管理的基本原则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1" name="组合 23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232" name="组合 231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23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安全生产管理制度：企业应制定安全生产管理制度，明确安全生产管理的职责、权利和义务。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职责明确：制度应明确各部门、岗位和员工的安全责任，确保安全管理措施得到有效执行。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权利保障：制度应保障企业在安全生产管理过程中的合法权益，防止非法干预和侵权行为。</a:t>
                </a:r>
                <a:endParaRPr/>
              </a:p>
            </p:txBody>
          </p:sp>
        </p:grpSp>
        <p:grpSp>
          <p:nvGrpSpPr>
            <p:cNvPr id="235" name="组合 234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23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安全生产教育培训：企业应加强安全生产教育培训，提高员工的安全意识和安全技能。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培训计划：企业应制定安全生产教育培训计划，确保员工掌握必要的安全知识和技能。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培训实施：企业应定期开展安全生产教育培训，提高员工的安全意识和安全技能。</a:t>
                </a:r>
                <a:endParaRPr/>
              </a:p>
            </p:txBody>
          </p:sp>
        </p:grpSp>
        <p:grpSp>
          <p:nvGrpSpPr>
            <p:cNvPr id="238" name="组合 237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23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安全生产检查：企业应定期进行安全生产检查，及时发现和整改生产过程中的安全隐患。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检查计划：企业应制定安全生产检查计划，明确检查的内容、范围和频次。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检查实施：企业应组织相关部门和人员进行安全生产检查，及时发现和整改安全隐患。</a:t>
                </a:r>
                <a:endParaRPr/>
              </a:p>
            </p:txBody>
          </p:sp>
        </p:grpSp>
      </p:grpSp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安全生产管理的基本方法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3" name="组合 24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244" name="组合 243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24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案例一：某企业发生一起安全生产事故，原因是员工操作不当导致设备损坏。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原因分析：企业应加强员工的安全培训，提高员工的安全意识和操作技能。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整改措施：企业应制定操作规程，加强对员工操作技能的培训和考核。</a:t>
                </a:r>
                <a:endParaRPr/>
              </a:p>
            </p:txBody>
          </p:sp>
        </p:grpSp>
        <p:grpSp>
          <p:nvGrpSpPr>
            <p:cNvPr id="247" name="组合 246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24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案例二：某企业发生一起火灾事故，原因是电线短路引发火灾。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原因分析：企业应加强电气设备的检查和维护，防止电线短路引发火灾。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整改措施：企业应定期对电气设备进行检查和维护，确保电气设备的正常运行和安全使用。</a:t>
                </a:r>
                <a:endParaRPr/>
              </a:p>
            </p:txBody>
          </p:sp>
        </p:grpSp>
        <p:grpSp>
          <p:nvGrpSpPr>
            <p:cNvPr id="250" name="组合 249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25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案例三：某企业发生一起化学品泄漏事故，原因是化学品储存不当导致泄漏。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原因分析：企业应加强化学品的储存和管理，防止化学品泄漏事故的发生。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整改措施：企业应制定化学品储存管理制度，加强对化学品储存设施的维护和检查。</a:t>
                </a:r>
                <a:endParaRPr/>
              </a:p>
            </p:txBody>
          </p:sp>
        </p:grpSp>
      </p:grpSp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安全生产管理的实践案例分析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安全生产管理的组织与责任体系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1" name="组合 10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企业应设立安全生产管理机构，负责安全生产管理的日常工作。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管理机构：企业应设立安全生产管理部门或指定专人负责安全生产管理工作。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人员配置：企业应根据安全生产管理的需要，配置足够数量的安全生产管理人员。</a:t>
                </a:r>
                <a:endParaRPr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企业应建立健全安全生产管理网络，确保安全生产管理责任得到有效落实。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管理网络：企业应建立安全生产管理网络，明确各部门、岗位和员工的安全责任。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责任落实：企业应采取有效措施，确保安全生产管理责任得到有效落实。</a:t>
                </a:r>
                <a:endParaRPr/>
              </a:p>
            </p:txBody>
          </p:sp>
        </p:grpSp>
      </p:grpSp>
      <p:sp>
        <p:nvSpPr>
          <p:cNvPr id="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安全生产管理的组织机构设置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" name="组合 1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0" name="组合 19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企业应制定安全生产管理责任制度，明确各部门、岗位和员工的安全责任。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制度制定：企业应制定安全生产管理责任制度，明确各部门、岗位和员工的安全责任。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制度落实：企业应采取有效措施，确保安全生产管理责任制度得到有效落实。</a:t>
                </a:r>
                <a:endParaRPr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企业应加强对安全生产管理责任制的考核和监督，促进安全生产管理责任的落实。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考核机制：企业应建立安全生产管理责任制考核机制，定期对各部门、岗位和员工的安全责任进行考核。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监督机制：企业应建立安全生产管理责任制监督机制，对安全生产管理责任制的落实情况进行监督。</a:t>
                </a:r>
                <a:endParaRPr/>
              </a:p>
            </p:txBody>
          </p: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安全生产管理责任体系的建立与落实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8" name="组合 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9" name="组合 28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3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企业应采取有效措施，确保安全生产管理责任制的实施。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实施计划：企业应制定安全生产管理责任制实施计划，明确实施的目标、任务和措施。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实施过程：企业应加强安全生产管理责任制的实施过程管理，确保各项安全措施得到有效执行。</a:t>
                </a:r>
                <a:endParaRPr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3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企业应加强对安全生产管理责任制的监督，促进安全生产管理责任的落实。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监督计划：企业应制定安全生产管理责任制监督计划，明确监督的内容、范围和频次。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监督结果：企业应对安全生产管理责任制的监督结果进行汇总和分析，提出改进意见和措施。</a:t>
                </a:r>
                <a:endParaRPr/>
              </a:p>
            </p:txBody>
          </p:sp>
        </p:grpSp>
      </p:grpSp>
      <p:sp>
        <p:nvSpPr>
          <p:cNvPr id="3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安全生产管理责任制的实施与监督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04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安全生产管理的风险评估与预防措施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0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41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42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风险识别：企业应通过收集和分析生产过程中的数据和信息，识别生产过程中的潜在风险。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风险分析：企业应分析潜在风险的可能性和影响程度，评估风险的大小。</a:t>
                </a:r>
                <a:endParaRPr/>
              </a:p>
            </p:txBody>
          </p:sp>
          <p:sp>
            <p:nvSpPr>
              <p:cNvPr id="43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企业应采用科学的风险评估方法，识别生产过程中的潜在风险。</a:t>
                </a:r>
                <a:endParaRPr/>
              </a:p>
            </p:txBody>
          </p:sp>
          <p:sp>
            <p:nvSpPr>
              <p:cNvPr id="44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46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47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预防措施：企业应根据风险评估结果，制定针对性的预防措施，降低风险的发生概率。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预防实施：企业应采取有效措施，确保预防措施得到有效执行。</a:t>
                </a:r>
                <a:endParaRPr/>
              </a:p>
            </p:txBody>
          </p:sp>
          <p:sp>
            <p:nvSpPr>
              <p:cNvPr id="48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企业应根据风险评估结果，制定相应的预防措施。</a:t>
                </a:r>
                <a:endParaRPr/>
              </a:p>
            </p:txBody>
          </p:sp>
          <p:sp>
            <p:nvSpPr>
              <p:cNvPr id="49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安全生产管理的风险评估方法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https://d.book118.com/048101045022006037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2019年职称继续教育安全生产管理培训(一)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2024-09-16T20:45:58.283</cp:lastPrinted>
  <dcterms:created xsi:type="dcterms:W3CDTF">2024-09-16T12:45:58Z</dcterms:created>
  <dcterms:modified xsi:type="dcterms:W3CDTF">2024-09-16T12:46:00Z</dcterms:modified>
</cp:coreProperties>
</file>