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33A62-8B50-4CCD-83F7-4A6734B4C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39532-8F39-4CA2-9A7B-4467E272F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6291E1-7E0B-4A8E-92E1-D923DE9D8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B93A79-6DE3-4A41-A57B-4B4C7A48F0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D57E00-5EB5-4CD6-BB63-9EE21774BB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C54C15-BAD4-45FC-8ED0-78FA0A72A6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99CA84-34B9-4866-BA59-15E4537D51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859482-8484-47BE-BB0D-12D28F3A3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9CE7F7-06BF-467D-864B-DE2043B39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49491-D040-43A8-BF3C-797B17B83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CCB755-23DB-4E03-9AB4-A280D982D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0202406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《公路定额讲解》ppt课件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公路定额概述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公路工程定额的分类与组成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公路工程定额的编制方法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公路工程定额的应用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公路工程定额的调整与更新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公路定额概述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公路定额是指在公路建设过程中，完成一定计量单位的合格产品所需消耗的人工、材料、机械和资金的限额标准。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公路定额具有统一性、权威性、稳定性和时效性等特点，是公路建设市场交易和工程管理的依据。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公路定额是确定和控制公路建设投资的重要依据，有利于合理利用资金，提高投资效益。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控制投资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公路定额是公路建设市场交易的依据，有利于规范市场行为，促进公平竞争。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公路定额有利于提高公路建设效率，缩短建设周期，降低工程成本。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公路定额的重要性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我国公路定额的发展经历了多个阶段，从最初的计划经济模式到市场经济模式，逐步与国际接轨。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未来公路定额将更加注重信息化、标准化和国际化，以适应经济全球化和科技进步的要求。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公路定额的历史与发展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历史回顾</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公路工程定额的分类与组成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999" b="129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劳动定额</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劳动定额的定义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劳动定额是指在正常施工条件下，为完成一定量的合格产品或完成一定量的工作所必需的劳动时间标准。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劳动定额的制定方法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制定劳动定额时，可以采用计时观察法、统计分析法、比较类推法等方法。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劳动定额的作用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劳动定额是编制施工组织设计和施工计划的重要依据，也是企业进行劳动生产管理的基础。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材料消耗定额的制定方法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制定材料消耗定额时，可以采用理论计算法、试验法、实地调查法等方法。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材料消耗定额的作用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材料消耗定额是编制材料需求计划、材料采购计划和材料成本控制的重要依据。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材料消耗定额的定义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材料消耗定额是指在正常施工条件下，为完成单位合格产品所需消耗的材料数量标准。</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材料消耗定额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机械台班定额的作用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机械台班定额是编制施工组织设计和施工计划的重要依据，也是企业进行机械作业管理的基础。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机械台班定额的定义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机械台班定额是指在正常施工条件下，为完成一定量的合格产品或完成一定量的工作所必需的机械作业时间标准。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机械台班定额的制定方法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制定机械台班定额时，可以采用计时观察法、统计分析法、比较类推法等方法。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机械台班定额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施工定额的定义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施工定额是指在正常施工条件下，为完成单位合格产品所需消耗的人工、材料、机械等消耗量的标准。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施工定额的制定方法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制定施工定额时，可以采用统计分析法、比较类推法、技术测定法等方法。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施工定额的作用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施工定额是编制施工计划、进行工程预算和成本控制的重要依据，也是企业进行施工作业管理的基础。</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施工定额</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预算定额是指在正常施工条件下，为完成一定量的合格产品或完成一定量的工作所需消耗的人工、材料、机械等费用标准。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预算定额的定义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预算定额的编制应遵循工程量计算规则和计价规范，根据人工、材料、机械等市场价格进行测算和调整。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预算定额的编制方法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预算定额是编制工程概算和预算的重要依据，也是企业进行工程造价管理和控制的基础。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预算定额的作用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预算定额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公路工程定额的编制方法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https://d.book118.com/048102024065006027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2024-09-05T09:52:28.157</cp:lastPrinted>
  <dcterms:created xsi:type="dcterms:W3CDTF">2024-09-05T01:52:28Z</dcterms:created>
  <dcterms:modified xsi:type="dcterms:W3CDTF">2024-09-05T01:52:30Z</dcterms:modified>
</cp:coreProperties>
</file>