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5D624-4444-4110-A7F7-B2EC8A5A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81806-2086-498F-AFDD-CFB28FD7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07DC7-8A68-4286-AC94-9ABC89D3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321FC-C2E8-4887-92A8-FFF6B351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EA573-11E0-411C-B3D4-0008738A4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54685-40A0-445C-A9E5-BD5BDAE0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4E782-AB98-431D-AF26-A1EC367A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53DEC-615D-48DD-B134-390B1256B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80BE5-70CF-4383-86A7-25DD70F2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73636-2864-4EF0-B3DB-DD908D31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5F20C-0FCD-4375-BEE6-E1997346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3001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线上教学专题培训总结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受疫情影响，线下教学活动受到限制，线上教学需求激增。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教师线上教学技能参差不齐，需要统一培训提高教学质量。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线上教学平台和工具的多样性，需要教师熟悉掌握相关技能。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977" b="23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提高教师线上教学技能，确保教学质量。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促进教师熟练使用线上教学平台和工具。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增强教师线上教学的互动性和有效性。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培训内容主要围绕线上教学的理论知识和实践技巧展开，包括线上课程设计、教学平台使用、在线互动策略等。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专业知识传授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通过分析成功的线上教学案例，参训教师能够深入理解线上教学的特点与优势，学习如何将传统教学方法与线上手段相结合。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培训中安排了实际操作环节，参训教师可以亲身体验在线授课、课程录制等技术操作，提高动手能力。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邀请线上教学领域的专家进行主题讲座，分享前沿理念和实践经验。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讲座式教学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分组进行交流讨论，分享各自线上教学的实践心得，共同探讨解决问题的方法。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鼓励参训教师在培训过程中提问，通过问答环节解决实际操作中遇到的问题。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利用在线直播平台进行实时授课，方便各地教师参与学习。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线上直播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培训内容全程录制，并提供回放功能，错过直播的教师可以随时回看学习。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录播回放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设置相关测试题和作业，以检验参训教师的学习成果，促进知识巩固。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在线测试与作业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通过线上教学专题培训，学员在教学理论和实践方面有了显著提升。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培训过程中，学员积极参与，对培训内容和形式表示满意。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培训形式新颖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线上教学专题培训采用多媒体和网络技术，使学员能够更加便捷地获取知识。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通过培训，学员掌握了线上教学的特点和技巧，能够更好地开展线上教学活动。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掌握线上教学方法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培训过程中，学员学习了先进的教学理论，提高了自身的教学理论水平。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提升教学理论水平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培训注重实践操作，使学员在教学实践中能够更好地运用所学知识。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https://d.book118.com/048103001054006023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2024-08-29T22:55:19.018</cp:lastPrinted>
  <dcterms:created xsi:type="dcterms:W3CDTF">2024-08-29T14:55:19Z</dcterms:created>
  <dcterms:modified xsi:type="dcterms:W3CDTF">2024-08-29T14:55:21Z</dcterms:modified>
</cp:coreProperties>
</file>