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38FE99-FB3A-4D03-B258-082E5836A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C4EC2-9DBF-402B-A317-73639DA11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80CD00-6B4D-410F-B6A4-2B7CBC1A7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C54F1D-8026-4FC2-9954-059C9A240E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8BF71E-FB97-4965-A6E6-9A28D19A83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2C3B70-750F-456A-9BAE-F51B5BE79D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243C85-464D-4D11-A8F4-8FE3369423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2E7436-1595-49F0-8BAC-8474D09D1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59C617-D306-4531-9D67-D64562191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5F8A07-A09E-4D76-A9C7-35090C87E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D02CC9-E869-4BAD-BE99-4B9B0517D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03006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第三课大学生就业准备与择业技巧自我的分析简历的制作面试的技巧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就业准备与自我分析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简历制作技巧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面试技巧与策略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择业策略与建议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就业心态与调适</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就业准备与自我分析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了解所学专业或感兴趣行业的最新发展动态，包括技术进步、政策变化、市场需求等。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关注行业动态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分析就业形势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了解企业需求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58" r="16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研究当前就业市场的整体形势，包括就业率、薪资水平、热门职位等，以便更好地把握就业机会。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通过招聘网站、企业官网等途径，了解企业对人才的需求和要求，以便更好地进行职业规划和准备。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了解就业市场与趋势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客观分析自己的专业技能、实践经验、综合素质等方面的优势和不足。</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评估自身能力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了解自己的职业兴趣所在，以便选择适合自己的职业方向和岗位。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明确职业兴趣</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292" r="12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明确自己的职业价值观，包括工作与生活平衡、个人成长、社会贡献等方面，以便更好地选择符合自己价值观的工作。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确定职业价值观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自我认知与定位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根据自己的兴趣、能力和市场需求，设定明确的短期和长期职业目标。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设定职业目标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根据职业目标，制定可行的职业规划，包括提升技能、积累实践经验、拓展人际关系等方面的计划和行动。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制定职业规划</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在职业发展过程中，根据实际情况和市场需求的变化，适时调整职业目标和规划，以保持职业发展的灵活性和可持续性。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调整职业目标</a:t>
            </a:r>
          </a:p>
        </p:txBody>
      </p:sp>
      <p:pic>
        <p:nvPicPr>
          <p:cNvPr id="9" name="Picture 9"/>
          <p:cNvPicPr>
            <a:picLocks noChangeAspect="1"/>
          </p:cNvPicPr>
          <p:nvPr/>
        </p:nvPicPr>
        <p:blipFill>
          <a:blip r:embed="rId2"/>
          <a:srcRect l="13208" r="132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明确职业目标与规划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简历制作技巧</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简历格式与内容</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选择合适的简历模板</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根据应聘职位和企业文化选择适合的简历模板，如时间线型、功能型或混合型。</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教育背景与实习经历</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详细列出学历、专业、实习经历等，展示个人学术水平和职业素养。</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简洁明了的个人信息</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包括姓名、联系方式、邮箱等基本信息，方便招聘者联系。</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明确的求职意向</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在简历中明确标注求职岗位和期望工作地点，提高简历的针对性。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突出个人优势与特点</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强调个人技能</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列出与应聘职位相关的技能，如语言能力、计算机技能等。</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展示个人成果</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提供过往项目经验、获奖情况、学术论文等，证明个人能力和价值。</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突出个人特点</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描述个人性格特点、团队协作能力、沟通能力等，增加个人印象分。</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避免过于花哨的简历格式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过于花哨的简历格式可能分散招聘者的注意力，影响简历的阅读和理解。</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避免使用过于专业的术语</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使用过于专业的术语可能导致招聘者难以理解，影响简历的评估。</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避免夸大其词或虚假陈述</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夸大其词或虚假陈述可能导致招聘者对个人诚信产生质疑，影响个人形象。</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避免忽略细节</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注意简历中的错别字、格式问题等细节问题，提高简历的专业性和整洁度。</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避免常见错误与误区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面试技巧与策略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https://d.book118.com/048103006006006035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2024-09-13T17:14:47.737</cp:lastPrinted>
  <dcterms:created xsi:type="dcterms:W3CDTF">2024-09-13T09:14:47Z</dcterms:created>
  <dcterms:modified xsi:type="dcterms:W3CDTF">2024-09-13T09:14:49Z</dcterms:modified>
</cp:coreProperties>
</file>