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C1219-C2F8-497F-ABB0-26B467613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9EF5E-97CA-433F-92F6-90BDC18FD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47CF0-E30D-4C36-8CC9-3BA298C51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64BC8-F615-44FE-9725-53A7F2C9D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BA9880-41E4-4D17-8EF6-F961343AC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4A1384-FD52-4B80-B722-969D0EC94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BA58BB-32B7-4BD4-BB04-98297F27C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22121-9DAA-432F-A68B-888B90C10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C6978-9F78-418E-8A9B-99825BE4A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24833-E4AB-4F75-8E4B-9F3564160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5ABB5-13BC-453B-88BC-592B8E8BF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0310105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集团各部门KPI设计鱼骨图的最佳实践分享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KPI设计鱼骨图基本概念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集团各部门KPI设计实践案例展示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关键成功因素分析与提炼方法论述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鱼骨图绘制技巧与工具推荐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评估效果及持续改进策略探讨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提升集团业绩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通过设计合理的KPI鱼骨图，将集团整体目标分解到各个部门，确保各部门工作紧密围绕集团战略展开，从而提升集团整体业绩。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加强部门协同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明确各部门的KPI及其相互关联，促进部门间的协同合作，形成合力推动集团发展。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提高员工积极性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通过设定具有挑战性的KPI，激发员工的积极性和创造力，提高员工工作投入度和满意度。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KPI设计原则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介绍设计KPI时应遵循的原则，如SMART原则（具体、可衡量、可达成、相关、时限）等。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详细阐述如何绘制KPI鱼骨图，包括确定主骨、大骨、中骨和小骨等，以及如何使用箭头、线条和颜色等元素进行可视化表达。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分享在集团各部门设计KPI的实践经验，包括目标设定、指标选择、权重分配和数据收集等方面的具体做法。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通过具体案例展示如何运用KPI鱼骨图推动集团业绩提升，包括成功案例和失败案例的分析，总结经验教训。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提醒在实施KPI设计和鱼骨图绘制过程中需要注意的问题，如避免指标过多、确保数据真实可靠、及时调整和优化等。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鱼骨图绘制方法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部门KPI设计实践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KPI设计鱼骨图基本概念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是衡量企业战略实施效果的关键量化指标，用于评估组织或个人在达成目标过程中的绩效表现。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评估绩效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将企业战略转化为具体的、可衡量的指标，使各部门和员工明确工作方向。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通过定期跟踪和评估KPI，了解组织或个人的绩效表现，为决策提供依据。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将KPI与奖惩制度相结合，激励员工为实现目标而努力工作。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1741" r="1174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鱼骨图是一种因果分析工具，通过图形化展示问题的原因和结果，帮助识别问题的根本原因和潜在解决方案。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鱼骨图原理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用于识别问题的根本原因，以便制定有效的解决方案。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分析流程中的瓶颈和问题，提出改进措施。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识别项目风险和问题，制定应对措施。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鱼骨图原理及应用领域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清晰的目标导向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全面的问题分析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有效的解决方案制定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持续的绩效改进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两者结合优势分析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结合KPI和鱼骨图，可以明确目标并识别实现目标的关键因素，使工作更加聚焦。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通过鱼骨图分析问题的根本原因，可以制定针对性的解决方案，提高KPI达成率。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鱼骨图有助于全面分析影响KPI达成的各种因素，包括内部和外部、可控和不可控因素。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结合KPI和鱼骨图进行定期评估和调整，可以实现持续的绩效改进。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集团各部门KPI设计实践案例展示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招聘效率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衡量招聘渠道的效果、招聘周期以及招聘成本等关键指标，以优化招聘流程并提高招聘质量。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建立合理的绩效考核体系，关注员工绩效目标的设定、评估及反馈，以提升员工整体绩效。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评估员工培训计划的有效性、员工技能提升程度以及员工满意度等，以确保员工能力与企业需求相匹配。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员工关系与企业文化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关注员工满意度、离职率、劳动纠纷等关键指标，以营造良好的企业氛围和工作环境。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人力资源部门KPI设计实践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通过预算管理和成本核算等手段，有效控制企业运营成本，提高盈利能力。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建立风险预警机制，关注企业财务风险点，如债务风险、汇率风险等，确保企业财务安全。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资金使用效率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评估企业资金的使用效率，包括应收账款周转率、存货周转率等关键指标，以优化资金配置。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财务报告准确性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确保财务报表的准确性和及时性，包括资产负债表、利润表和现金流量表等。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财务部门KPI设计实践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市场部门KPI设计实践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衡量企业在目标市场中的份额和地位，反映企业的市场竞争力和品牌知名度。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通过客户调查、投诉处理等方式了解客户需求和满意度，以改进产品和服务质量。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评估新产品开发项目的进度、质量和市场反馈，以推动企业创新和发展。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营销推广效果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衡量营销活动的投入产出比、品牌曝光度以及社交媒体影响力等关键指标，以优化营销策略和提高营销效果。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生产计划与执行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安全生产与环保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生产部门KPI设计实践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关注产品合格率、退货率以及客户投诉率等质量指标，以确保产品质量符合标准和客户要求。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评估生产计划的合理性、准确性和执行效率，以确保生产计划的顺利实现。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关注生产过程中的安全事故发生率、环保指标达标情况等关键指标，以确保生产安全和企业可持续发展。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衡量生产线的产出率、设备利用率以及劳动生产率等关键指标，以提高生产效率和降低成本。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关键成功因素分析与提炼方法论述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https://d.book118.com/048103101057006034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2024-09-12T20:57:25.708</cp:lastPrinted>
  <dcterms:created xsi:type="dcterms:W3CDTF">2024-09-12T12:57:25Z</dcterms:created>
  <dcterms:modified xsi:type="dcterms:W3CDTF">2024-09-12T12:57:27Z</dcterms:modified>
</cp:coreProperties>
</file>