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CCAA5-6053-45BE-9AA8-1C01BE8D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2029A-6479-4CF0-A227-3DABBDA32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5C5CB-D975-41E4-8265-AFC6C1D8D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3DACA-1AE8-4059-AA89-E556C5A35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073AF-6FCC-4F47-B468-A8C1BC6E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1E1C5-16C9-4F3B-8EAB-3376D809E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D4F68-D3D6-4E2B-B44F-F154D9DDB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6928A-E78F-4F4F-8827-884B8FB77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D9C5E-F0A0-4560-97A8-D202BD43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28377-8BE6-48ED-9D32-AE58E8E33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26044-6E52-4028-9668-FC610C76A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04022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介绍护理查房PPT技巧，帮助护理人员更好地准备和展示查房内容，提高查房效果。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护理查房是护理工作中重要的环节，通过PPT展示可以更直观、生动地呈现病例信息和护理措施，提高沟通效果。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护理查房PPT技巧是指护理人员在查房过程中，使用PowerPoint等演示软件制作和展示幻灯片的技巧和方法。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通过PPT技巧，护理人员可以更好地呈现病例、护理措施、护理效果等内容，使参与查房的人员更全面、深入地了解病人情况，促进团队协作和护理质量的提升。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PPT制作技巧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确保PPT内容与护理查房主题紧密相关，避免无关信息。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逻辑连贯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采用总分总结构，先概述再详细展开，最后总结。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内容之间应有逻辑关系，避免跳跃和矛盾。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内容组织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保持PPT整体风格一致，包括字体、颜色、布局等。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59" r="2045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统一风格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避免过多复杂元素，突出重点内容，保持简洁。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适当使用图表和图片，增强视觉效果。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图表与图片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文字和图片使用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精炼文字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尽量使用简练的文字，避免长段落和复杂句式。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突出关键词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将重要信息以关键词形式突出显示。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图片选择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选择清晰、与内容相关的图片，避免使用模糊或无关图片。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https://d.book118.com/048104022011006044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2024-09-23T21:25:21.706</cp:lastPrinted>
  <dcterms:created xsi:type="dcterms:W3CDTF">2024-09-23T13:25:21Z</dcterms:created>
  <dcterms:modified xsi:type="dcterms:W3CDTF">2024-09-23T13:25:23Z</dcterms:modified>
</cp:coreProperties>
</file>