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DFF440-9F22-4338-8743-63A506257C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C39C07-D79C-4B28-B75C-9F9CE598FF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A245B9-0EC0-46FD-973E-14ECBD4A90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A32A6D0-852D-40E1-8C92-1E26CC9D8E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2887A5-D93B-40B8-8ECF-891CA52942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83ED96-5767-44DF-84BB-AD55EA87B6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25DC51-5236-4FF8-9F55-7E634B1821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B472E5-EE48-4C0B-A7B1-E0792DF9BE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83BDA6-E875-46F0-A2B1-9654F4E059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31BD05-EF6A-43A9-953C-6E7AC1F94F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7625FB-FC8B-4344-B8FC-583E5DB641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10402201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芯片热性能提升方案</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芯片热性能问题概述
 热性能提升关键技术
 芯片结构设计优化
 材料选择与热性能
 制造工艺与散热技术
 系统级热管理方案
 实验验证与性能分析
 结论与展望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芯片热性能问题概述</a:t>
            </a:r>
          </a:p>
        </p:txBody>
      </p:sp>
      <p:sp>
        <p:nvSpPr>
          <p:cNvPr id="3" name="Subtitle 2"/>
          <p:cNvSpPr>
            <a:spLocks noGrp="1"/>
          </p:cNvSpPr>
          <p:nvPr>
            <p:ph type="subTitle" idx="1"/>
          </p:nvPr>
        </p:nvSpPr>
        <p:spPr/>
        <p:txBody>
          <a:bodyPr/>
          <a:lstStyle/>
          <a:p>
            <a:r>
              <a:t>芯片热性能提升方案</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芯片热性能问题概述</a:t>
            </a:r>
          </a:p>
        </p:txBody>
      </p:sp>
      <p:sp>
        <p:nvSpPr>
          <p:cNvPr id="3" name="Text Placeholder 2"/>
          <p:cNvSpPr>
            <a:spLocks noGrp="1"/>
          </p:cNvSpPr>
          <p:nvPr>
            <p:ph type="body" idx="1"/>
          </p:nvPr>
        </p:nvSpPr>
        <p:spPr/>
        <p:txBody>
          <a:bodyPr/>
          <a:lstStyle/>
          <a:p>
            <a:r>
              <a:t>芯片热性能问题的严重性</a:t>
            </a:r>
          </a:p>
        </p:txBody>
      </p:sp>
      <p:sp>
        <p:nvSpPr>
          <p:cNvPr id="4" name="Content Placeholder 3"/>
          <p:cNvSpPr>
            <a:spLocks noGrp="1"/>
          </p:cNvSpPr>
          <p:nvPr>
            <p:ph sz="half" idx="2"/>
          </p:nvPr>
        </p:nvSpPr>
        <p:spPr/>
        <p:txBody>
          <a:bodyPr/>
          <a:lstStyle/>
          <a:p>
            <a:r>
              <a:t>1.随着芯片技术的不断进步，功耗密度持续上升，热性能问题愈加严重。</a:t>
            </a:r>
          </a:p>
          <a:p>
            <a:r>
              <a:t>2.过高的温度会导致芯片性能下降，稳定性和可靠性降低，甚至引发故障。</a:t>
            </a:r>
          </a:p>
          <a:p>
            <a:r>
              <a:t>3.有效的热管理成为提升芯片性能和使用寿命的关键。</a:t>
            </a:r>
          </a:p>
          <a:p/>
        </p:txBody>
      </p:sp>
      <p:sp>
        <p:nvSpPr>
          <p:cNvPr id="5" name="Text Placeholder 4"/>
          <p:cNvSpPr>
            <a:spLocks noGrp="1"/>
          </p:cNvSpPr>
          <p:nvPr>
            <p:ph type="body" idx="3"/>
          </p:nvPr>
        </p:nvSpPr>
        <p:spPr/>
        <p:txBody>
          <a:bodyPr/>
          <a:lstStyle/>
          <a:p>
            <a:r>
              <a:t>芯片热性能问题的来源</a:t>
            </a:r>
          </a:p>
        </p:txBody>
      </p:sp>
      <p:sp>
        <p:nvSpPr>
          <p:cNvPr id="6" name="Content Placeholder 5"/>
          <p:cNvSpPr>
            <a:spLocks noGrp="1"/>
          </p:cNvSpPr>
          <p:nvPr>
            <p:ph sz="half" idx="4"/>
          </p:nvPr>
        </p:nvSpPr>
        <p:spPr/>
        <p:txBody>
          <a:bodyPr/>
          <a:lstStyle/>
          <a:p>
            <a:r>
              <a:t>1.功耗密度增加：随着集成电路密度的提高，单位面积的功耗增加，导致热量产生增加。</a:t>
            </a:r>
          </a:p>
          <a:p>
            <a:r>
              <a:t>2.热传导限制：芯片材料和结构的热传导性能有限，影响热量的有效散出。</a:t>
            </a:r>
          </a:p>
          <a:p>
            <a:r>
              <a:t>3.散热设计不足：散热系统设计不合理或能力不足，导致热量无法及时散出。</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芯片热性能问题概述</a:t>
            </a:r>
          </a:p>
        </p:txBody>
      </p:sp>
      <p:sp>
        <p:nvSpPr>
          <p:cNvPr id="3" name="Text Placeholder 2"/>
          <p:cNvSpPr>
            <a:spLocks noGrp="1"/>
          </p:cNvSpPr>
          <p:nvPr>
            <p:ph type="body" idx="1"/>
          </p:nvPr>
        </p:nvSpPr>
        <p:spPr/>
        <p:txBody>
          <a:bodyPr/>
          <a:lstStyle/>
          <a:p>
            <a:r>
              <a:t>芯片热性能问题的影响</a:t>
            </a:r>
          </a:p>
        </p:txBody>
      </p:sp>
      <p:sp>
        <p:nvSpPr>
          <p:cNvPr id="4" name="Content Placeholder 3"/>
          <p:cNvSpPr>
            <a:spLocks noGrp="1"/>
          </p:cNvSpPr>
          <p:nvPr>
            <p:ph sz="half" idx="2"/>
          </p:nvPr>
        </p:nvSpPr>
        <p:spPr/>
        <p:txBody>
          <a:bodyPr/>
          <a:lstStyle/>
          <a:p>
            <a:r>
              <a:t>1.性能下降：过高的温度会导致芯片运行速度降低，影响系统性能。</a:t>
            </a:r>
          </a:p>
          <a:p>
            <a:r>
              <a:t>2.可靠性降低：高温会加速芯片的老化和失效，降低可靠性和使用寿命。</a:t>
            </a:r>
          </a:p>
          <a:p>
            <a:r>
              <a:t>3.系统稳定性下降：芯片过热可能导致系统不稳定，出现死机、重启等问题。</a:t>
            </a:r>
          </a:p>
          <a:p>
            <a:r>
              <a:t>以上内容仅供参考，如需获取更多信息，建议您查阅相关网站或咨询专业人士。</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热性能提升关键技术</a:t>
            </a:r>
          </a:p>
        </p:txBody>
      </p:sp>
      <p:sp>
        <p:nvSpPr>
          <p:cNvPr id="3" name="Subtitle 2"/>
          <p:cNvSpPr>
            <a:spLocks noGrp="1"/>
          </p:cNvSpPr>
          <p:nvPr>
            <p:ph type="subTitle" idx="1"/>
          </p:nvPr>
        </p:nvSpPr>
        <p:spPr/>
        <p:txBody>
          <a:bodyPr/>
          <a:lstStyle/>
          <a:p>
            <a:r>
              <a:t>芯片热性能提升方案</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热性能提升关键技术</a:t>
            </a:r>
          </a:p>
        </p:txBody>
      </p:sp>
      <p:sp>
        <p:nvSpPr>
          <p:cNvPr id="3" name="Text Placeholder 2"/>
          <p:cNvSpPr>
            <a:spLocks noGrp="1"/>
          </p:cNvSpPr>
          <p:nvPr>
            <p:ph type="body" idx="1"/>
          </p:nvPr>
        </p:nvSpPr>
        <p:spPr/>
        <p:txBody>
          <a:bodyPr/>
          <a:lstStyle/>
          <a:p>
            <a:r>
              <a:t>芯片结构设计优化</a:t>
            </a:r>
          </a:p>
        </p:txBody>
      </p:sp>
      <p:sp>
        <p:nvSpPr>
          <p:cNvPr id="4" name="Content Placeholder 3"/>
          <p:cNvSpPr>
            <a:spLocks noGrp="1"/>
          </p:cNvSpPr>
          <p:nvPr>
            <p:ph sz="half" idx="2"/>
          </p:nvPr>
        </p:nvSpPr>
        <p:spPr/>
        <p:txBody>
          <a:bodyPr/>
          <a:lstStyle/>
          <a:p>
            <a:r>
              <a:t>1.利用新型材料提升芯片热导率，有效降低芯片内部热量产生和传递。</a:t>
            </a:r>
          </a:p>
          <a:p>
            <a:r>
              <a:t>2.采用多层结构设计，增大芯片表面积，提高散热效率。</a:t>
            </a:r>
          </a:p>
          <a:p>
            <a:r>
              <a:t>3.优化电源分布网络，降低功耗，减少热量产生。</a:t>
            </a:r>
          </a:p>
          <a:p/>
        </p:txBody>
      </p:sp>
      <p:sp>
        <p:nvSpPr>
          <p:cNvPr id="5" name="Text Placeholder 4"/>
          <p:cNvSpPr>
            <a:spLocks noGrp="1"/>
          </p:cNvSpPr>
          <p:nvPr>
            <p:ph type="body" idx="3"/>
          </p:nvPr>
        </p:nvSpPr>
        <p:spPr/>
        <p:txBody>
          <a:bodyPr/>
          <a:lstStyle/>
          <a:p>
            <a:r>
              <a:t>先进散热技术应用</a:t>
            </a:r>
          </a:p>
        </p:txBody>
      </p:sp>
      <p:sp>
        <p:nvSpPr>
          <p:cNvPr id="6" name="Content Placeholder 5"/>
          <p:cNvSpPr>
            <a:spLocks noGrp="1"/>
          </p:cNvSpPr>
          <p:nvPr>
            <p:ph sz="half" idx="4"/>
          </p:nvPr>
        </p:nvSpPr>
        <p:spPr/>
        <p:txBody>
          <a:bodyPr/>
          <a:lstStyle/>
          <a:p>
            <a:r>
              <a:t>1.使用微通道散热技术，有效提升芯片散热能力。</a:t>
            </a:r>
          </a:p>
          <a:p>
            <a:r>
              <a:t>2.采用相变冷却技术，实现高效热量导出。</a:t>
            </a:r>
          </a:p>
          <a:p>
            <a:r>
              <a:t>3.结合热管和均热板等散热器件，构建高效散热系统。</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热性能提升关键技术</a:t>
            </a:r>
          </a:p>
        </p:txBody>
      </p:sp>
      <p:sp>
        <p:nvSpPr>
          <p:cNvPr id="3" name="Content Placeholder 2"/>
          <p:cNvSpPr>
            <a:spLocks noGrp="1"/>
          </p:cNvSpPr>
          <p:nvPr>
            <p:ph sz="half" idx="2"/>
          </p:nvPr>
        </p:nvSpPr>
        <p:spPr/>
        <p:txBody>
          <a:bodyPr/>
          <a:lstStyle/>
          <a:p>
            <a:r>
              <a:t>1.开发智能热管理软件，实时监控芯片温度，动态调整散热策略。</a:t>
            </a:r>
          </a:p>
          <a:p>
            <a:r>
              <a:t>2.采用机器学习算法，对芯片热性能数据进行训练和优化，提高热管理效率。</a:t>
            </a:r>
          </a:p>
          <a:p/>
        </p:txBody>
      </p:sp>
      <p:sp>
        <p:nvSpPr>
          <p:cNvPr id="4" name="Text Placeholder 3"/>
          <p:cNvSpPr>
            <a:spLocks noGrp="1"/>
          </p:cNvSpPr>
          <p:nvPr>
            <p:ph type="body" idx="3"/>
          </p:nvPr>
        </p:nvSpPr>
        <p:spPr/>
        <p:txBody>
          <a:bodyPr/>
          <a:lstStyle/>
          <a:p>
            <a:r>
              <a:t>系统级热设计</a:t>
            </a:r>
          </a:p>
        </p:txBody>
      </p:sp>
      <p:sp>
        <p:nvSpPr>
          <p:cNvPr id="5" name="Content Placeholder 4"/>
          <p:cNvSpPr>
            <a:spLocks noGrp="1"/>
          </p:cNvSpPr>
          <p:nvPr>
            <p:ph sz="half" idx="4"/>
          </p:nvPr>
        </p:nvSpPr>
        <p:spPr/>
        <p:txBody>
          <a:bodyPr/>
          <a:lstStyle/>
          <a:p>
            <a:r>
              <a:t>1.考虑整机系统布局，合理规划芯片位置，优化风道设计。</a:t>
            </a:r>
          </a:p>
          <a:p>
            <a:r>
              <a:t>2.结合液冷技术，提升系统散热能力。</a:t>
            </a:r>
          </a:p>
          <a:p>
            <a:r>
              <a:t>3.利用热仿真技术，对系统进行热性能评估和优化。</a:t>
            </a:r>
          </a:p>
          <a:p/>
        </p:txBody>
      </p:sp>
      <p:sp>
        <p:nvSpPr>
          <p:cNvPr id="6" name="Text Placeholder 5"/>
          <p:cNvSpPr>
            <a:spLocks noGrp="1"/>
          </p:cNvSpPr>
          <p:nvPr>
            <p:ph type="body" idx="1"/>
          </p:nvPr>
        </p:nvSpPr>
        <p:spPr/>
        <p:txBody>
          <a:bodyPr/>
          <a:lstStyle/>
          <a:p>
            <a:r>
              <a:t>热管理软件优化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热性能提升关键技术</a:t>
            </a:r>
          </a:p>
        </p:txBody>
      </p:sp>
      <p:sp>
        <p:nvSpPr>
          <p:cNvPr id="3" name="Text Placeholder 2"/>
          <p:cNvSpPr>
            <a:spLocks noGrp="1"/>
          </p:cNvSpPr>
          <p:nvPr>
            <p:ph type="body" idx="1"/>
          </p:nvPr>
        </p:nvSpPr>
        <p:spPr/>
        <p:txBody>
          <a:bodyPr/>
          <a:lstStyle/>
          <a:p>
            <a:r>
              <a:t>制造工艺改进</a:t>
            </a:r>
          </a:p>
        </p:txBody>
      </p:sp>
      <p:sp>
        <p:nvSpPr>
          <p:cNvPr id="4" name="Content Placeholder 3"/>
          <p:cNvSpPr>
            <a:spLocks noGrp="1"/>
          </p:cNvSpPr>
          <p:nvPr>
            <p:ph sz="half" idx="2"/>
          </p:nvPr>
        </p:nvSpPr>
        <p:spPr/>
        <p:txBody>
          <a:bodyPr/>
          <a:lstStyle/>
          <a:p>
            <a:r>
              <a:t>1.采用先进制造工艺，减小芯片内部热阻，提高热性能。</a:t>
            </a:r>
          </a:p>
          <a:p>
            <a:r>
              <a:t>2.优化刻蚀和沉积等工艺步骤，提升芯片结构热稳定性。</a:t>
            </a:r>
          </a:p>
          <a:p/>
        </p:txBody>
      </p:sp>
      <p:sp>
        <p:nvSpPr>
          <p:cNvPr id="5" name="Text Placeholder 4"/>
          <p:cNvSpPr>
            <a:spLocks noGrp="1"/>
          </p:cNvSpPr>
          <p:nvPr>
            <p:ph type="body" idx="3"/>
          </p:nvPr>
        </p:nvSpPr>
        <p:spPr/>
        <p:txBody>
          <a:bodyPr/>
          <a:lstStyle/>
          <a:p>
            <a:r>
              <a:t>研发合作与创新</a:t>
            </a:r>
          </a:p>
        </p:txBody>
      </p:sp>
      <p:sp>
        <p:nvSpPr>
          <p:cNvPr id="6" name="Content Placeholder 5"/>
          <p:cNvSpPr>
            <a:spLocks noGrp="1"/>
          </p:cNvSpPr>
          <p:nvPr>
            <p:ph sz="half" idx="4"/>
          </p:nvPr>
        </p:nvSpPr>
        <p:spPr/>
        <p:txBody>
          <a:bodyPr/>
          <a:lstStyle/>
          <a:p>
            <a:r>
              <a:t>1.加强与高校、研究机构的合作，共同开展芯片热性能研究。</a:t>
            </a:r>
          </a:p>
          <a:p>
            <a:r>
              <a:t>2.关注行业前沿技术动态，及时引入新型热性能提升方案。</a:t>
            </a:r>
          </a:p>
          <a:p>
            <a:r>
              <a:t>3.加大研发投入，推动芯片热性能技术的持续创新。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芯片结构设计优化</a:t>
            </a:r>
          </a:p>
        </p:txBody>
      </p:sp>
      <p:sp>
        <p:nvSpPr>
          <p:cNvPr id="3" name="Subtitle 2"/>
          <p:cNvSpPr>
            <a:spLocks noGrp="1"/>
          </p:cNvSpPr>
          <p:nvPr>
            <p:ph type="subTitle" idx="1"/>
          </p:nvPr>
        </p:nvSpPr>
        <p:spPr/>
        <p:txBody>
          <a:bodyPr/>
          <a:lstStyle/>
          <a:p>
            <a:r>
              <a:t>芯片热性能提升方案</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芯片结构设计优化</a:t>
            </a:r>
          </a:p>
        </p:txBody>
      </p:sp>
      <p:sp>
        <p:nvSpPr>
          <p:cNvPr id="3" name="Text Placeholder 2"/>
          <p:cNvSpPr>
            <a:spLocks noGrp="1"/>
          </p:cNvSpPr>
          <p:nvPr>
            <p:ph type="body" idx="1"/>
          </p:nvPr>
        </p:nvSpPr>
        <p:spPr/>
        <p:txBody>
          <a:bodyPr/>
          <a:lstStyle/>
          <a:p>
            <a:r>
              <a:t>芯片多层结构设计</a:t>
            </a:r>
          </a:p>
        </p:txBody>
      </p:sp>
      <p:sp>
        <p:nvSpPr>
          <p:cNvPr id="4" name="Content Placeholder 3"/>
          <p:cNvSpPr>
            <a:spLocks noGrp="1"/>
          </p:cNvSpPr>
          <p:nvPr>
            <p:ph sz="half" idx="2"/>
          </p:nvPr>
        </p:nvSpPr>
        <p:spPr/>
        <p:txBody>
          <a:bodyPr/>
          <a:lstStyle/>
          <a:p>
            <a:r>
              <a:t>1.增加热传导层：在芯片内部加入高导热系数的材料层，有效提升热传导效率。</a:t>
            </a:r>
          </a:p>
          <a:p>
            <a:r>
              <a:t>2.减小热阻：通过优化层间界面，降低界面热阻，提高整体热性能。</a:t>
            </a:r>
          </a:p>
          <a:p>
            <a:r>
              <a:t>3.均匀散热：多层结构设计能更好地分散热源，使热量更均匀地传导至外部散热器。</a:t>
            </a:r>
          </a:p>
          <a:p/>
        </p:txBody>
      </p:sp>
      <p:sp>
        <p:nvSpPr>
          <p:cNvPr id="5" name="Text Placeholder 4"/>
          <p:cNvSpPr>
            <a:spLocks noGrp="1"/>
          </p:cNvSpPr>
          <p:nvPr>
            <p:ph type="body" idx="3"/>
          </p:nvPr>
        </p:nvSpPr>
        <p:spPr/>
        <p:txBody>
          <a:bodyPr/>
          <a:lstStyle/>
          <a:p>
            <a:r>
              <a:t>3D堆叠技术</a:t>
            </a:r>
          </a:p>
        </p:txBody>
      </p:sp>
      <p:sp>
        <p:nvSpPr>
          <p:cNvPr id="6" name="Content Placeholder 5"/>
          <p:cNvSpPr>
            <a:spLocks noGrp="1"/>
          </p:cNvSpPr>
          <p:nvPr>
            <p:ph sz="half" idx="4"/>
          </p:nvPr>
        </p:nvSpPr>
        <p:spPr/>
        <p:txBody>
          <a:bodyPr/>
          <a:lstStyle/>
          <a:p>
            <a:r>
              <a:t>1.提高集成度：通过3D堆叠技术，可以在更小的空间内集成更多的晶体管，提高芯片性能。</a:t>
            </a:r>
          </a:p>
          <a:p>
            <a:r>
              <a:t>2.缩短互连长度：3D堆叠技术可以减少芯片内部的互连长度，降低信号延迟和功耗。</a:t>
            </a:r>
          </a:p>
          <a:p>
            <a:r>
              <a:t>3.热管理挑战：3D堆叠技术需要解决散热问题，防止局部过热影响芯片性能。</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芯片结构设计优化</a:t>
            </a:r>
          </a:p>
        </p:txBody>
      </p:sp>
      <p:sp>
        <p:nvSpPr>
          <p:cNvPr id="3" name="Content Placeholder 2"/>
          <p:cNvSpPr>
            <a:spLocks noGrp="1"/>
          </p:cNvSpPr>
          <p:nvPr>
            <p:ph sz="half" idx="2"/>
          </p:nvPr>
        </p:nvSpPr>
        <p:spPr/>
        <p:txBody>
          <a:bodyPr/>
          <a:lstStyle/>
          <a:p>
            <a:r>
              <a:t>1.高效散热：在芯片内部引入微通道，通过冷却液流动带走热量，提高散热效率。</a:t>
            </a:r>
          </a:p>
          <a:p>
            <a:r>
              <a:t>2.优化通道设计：微通道的设计需要平衡散热性能和制造难度。</a:t>
            </a:r>
          </a:p>
          <a:p>
            <a:r>
              <a:t>3.材料兼容性：选择与芯片工艺兼容的材料，确保微通道的长期稳定性和可靠性。</a:t>
            </a:r>
          </a:p>
          <a:p/>
        </p:txBody>
      </p:sp>
      <p:sp>
        <p:nvSpPr>
          <p:cNvPr id="4" name="Text Placeholder 3"/>
          <p:cNvSpPr>
            <a:spLocks noGrp="1"/>
          </p:cNvSpPr>
          <p:nvPr>
            <p:ph type="body" idx="3"/>
          </p:nvPr>
        </p:nvSpPr>
        <p:spPr/>
        <p:txBody>
          <a:bodyPr/>
          <a:lstStyle/>
          <a:p>
            <a:r>
              <a:t>嵌入式热管技术</a:t>
            </a:r>
          </a:p>
        </p:txBody>
      </p:sp>
      <p:sp>
        <p:nvSpPr>
          <p:cNvPr id="5" name="Content Placeholder 4"/>
          <p:cNvSpPr>
            <a:spLocks noGrp="1"/>
          </p:cNvSpPr>
          <p:nvPr>
            <p:ph sz="half" idx="4"/>
          </p:nvPr>
        </p:nvSpPr>
        <p:spPr/>
        <p:txBody>
          <a:bodyPr/>
          <a:lstStyle/>
          <a:p>
            <a:r>
              <a:t>1.高导热性能：利用热管的高导热性能，将芯片热量快速传导至外部散热器。</a:t>
            </a:r>
          </a:p>
          <a:p>
            <a:r>
              <a:t>2.微型化设计：需要将热管结构微型化，以适应芯片尺寸和内部结构。</a:t>
            </a:r>
          </a:p>
          <a:p>
            <a:r>
              <a:t>3.可靠性保证：确保热管在长期工作中保持稳定的性能和可靠性。</a:t>
            </a:r>
          </a:p>
          <a:p/>
        </p:txBody>
      </p:sp>
      <p:sp>
        <p:nvSpPr>
          <p:cNvPr id="6" name="Text Placeholder 5"/>
          <p:cNvSpPr>
            <a:spLocks noGrp="1"/>
          </p:cNvSpPr>
          <p:nvPr>
            <p:ph type="body" idx="1"/>
          </p:nvPr>
        </p:nvSpPr>
        <p:spPr/>
        <p:txBody>
          <a:bodyPr/>
          <a:lstStyle/>
          <a:p>
            <a:r>
              <a:t>微通道冷却技术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芯片结构设计优化</a:t>
            </a:r>
          </a:p>
        </p:txBody>
      </p:sp>
      <p:sp>
        <p:nvSpPr>
          <p:cNvPr id="3" name="Text Placeholder 2"/>
          <p:cNvSpPr>
            <a:spLocks noGrp="1"/>
          </p:cNvSpPr>
          <p:nvPr>
            <p:ph type="body" idx="1"/>
          </p:nvPr>
        </p:nvSpPr>
        <p:spPr/>
        <p:txBody>
          <a:bodyPr/>
          <a:lstStyle/>
          <a:p>
            <a:r>
              <a:t>动态热管理技术</a:t>
            </a:r>
          </a:p>
        </p:txBody>
      </p:sp>
      <p:sp>
        <p:nvSpPr>
          <p:cNvPr id="4" name="Content Placeholder 3"/>
          <p:cNvSpPr>
            <a:spLocks noGrp="1"/>
          </p:cNvSpPr>
          <p:nvPr>
            <p:ph sz="half" idx="2"/>
          </p:nvPr>
        </p:nvSpPr>
        <p:spPr/>
        <p:txBody>
          <a:bodyPr/>
          <a:lstStyle/>
          <a:p>
            <a:r>
              <a:t>1.实时监控：通过温度传感器和监控软件，实时监控芯片的温度分布和变化。</a:t>
            </a:r>
          </a:p>
          <a:p>
            <a:r>
              <a:t>2.动态调整：根据芯片温度情况，动态调整工作电压、频率等参数，优化芯片热性能。</a:t>
            </a:r>
          </a:p>
          <a:p>
            <a:r>
              <a:t>3.系统集成：将动态热管理技术与芯片设计、操作系统等集成，实现全面的热管理解决方案。</a:t>
            </a:r>
          </a:p>
          <a:p/>
        </p:txBody>
      </p:sp>
      <p:sp>
        <p:nvSpPr>
          <p:cNvPr id="5" name="Text Placeholder 4"/>
          <p:cNvSpPr>
            <a:spLocks noGrp="1"/>
          </p:cNvSpPr>
          <p:nvPr>
            <p:ph type="body" idx="3"/>
          </p:nvPr>
        </p:nvSpPr>
        <p:spPr/>
        <p:txBody>
          <a:bodyPr/>
          <a:lstStyle/>
          <a:p>
            <a:r>
              <a:t>新型材料应用</a:t>
            </a:r>
          </a:p>
        </p:txBody>
      </p:sp>
      <p:sp>
        <p:nvSpPr>
          <p:cNvPr id="6" name="Content Placeholder 5"/>
          <p:cNvSpPr>
            <a:spLocks noGrp="1"/>
          </p:cNvSpPr>
          <p:nvPr>
            <p:ph sz="half" idx="4"/>
          </p:nvPr>
        </p:nvSpPr>
        <p:spPr/>
        <p:txBody>
          <a:bodyPr/>
          <a:lstStyle/>
          <a:p>
            <a:r>
              <a:t>1.高导热材料：探索新型高导热材料，提高芯片的热传导效率。</a:t>
            </a:r>
          </a:p>
          <a:p>
            <a:r>
              <a:t>2.热界面材料：优化热界面材料，降低界面热阻，提高散热性能。</a:t>
            </a:r>
          </a:p>
          <a:p>
            <a:r>
              <a:t>3.材料兼容性：确保新型材料与芯片工艺和封装技术兼容，保证长期可靠性和稳定性。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材料选择与热性能</a:t>
            </a:r>
          </a:p>
        </p:txBody>
      </p:sp>
      <p:sp>
        <p:nvSpPr>
          <p:cNvPr id="3" name="Subtitle 2"/>
          <p:cNvSpPr>
            <a:spLocks noGrp="1"/>
          </p:cNvSpPr>
          <p:nvPr>
            <p:ph type="subTitle" idx="1"/>
          </p:nvPr>
        </p:nvSpPr>
        <p:spPr/>
        <p:txBody>
          <a:bodyPr/>
          <a:lstStyle/>
          <a:p>
            <a:r>
              <a:t>芯片热性能提升方案</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材料选择与热性能</a:t>
            </a:r>
          </a:p>
        </p:txBody>
      </p:sp>
      <p:sp>
        <p:nvSpPr>
          <p:cNvPr id="3" name="Text Placeholder 2"/>
          <p:cNvSpPr>
            <a:spLocks noGrp="1"/>
          </p:cNvSpPr>
          <p:nvPr>
            <p:ph type="body" idx="1"/>
          </p:nvPr>
        </p:nvSpPr>
        <p:spPr/>
        <p:txBody>
          <a:bodyPr/>
          <a:lstStyle/>
          <a:p>
            <a:r>
              <a:t>碳纳米管</a:t>
            </a:r>
          </a:p>
        </p:txBody>
      </p:sp>
      <p:sp>
        <p:nvSpPr>
          <p:cNvPr id="4" name="Content Placeholder 3"/>
          <p:cNvSpPr>
            <a:spLocks noGrp="1"/>
          </p:cNvSpPr>
          <p:nvPr>
            <p:ph sz="half" idx="2"/>
          </p:nvPr>
        </p:nvSpPr>
        <p:spPr/>
        <p:txBody>
          <a:bodyPr/>
          <a:lstStyle/>
          <a:p>
            <a:r>
              <a:t>1.碳纳米管具有极高的导热系数，远超过铜和铝，可有效提升芯片的热性能。</a:t>
            </a:r>
          </a:p>
          <a:p>
            <a:r>
              <a:t>2.碳纳米管具有良好的电学性能，可以应用于芯片中的互连结构，进一步提升芯片性能。</a:t>
            </a:r>
          </a:p>
          <a:p>
            <a:r>
              <a:t>3.需要解决碳纳米管的制备和规模化应用难题，以确保其在实际生产中的可行性。</a:t>
            </a:r>
          </a:p>
          <a:p/>
        </p:txBody>
      </p:sp>
      <p:sp>
        <p:nvSpPr>
          <p:cNvPr id="5" name="Text Placeholder 4"/>
          <p:cNvSpPr>
            <a:spLocks noGrp="1"/>
          </p:cNvSpPr>
          <p:nvPr>
            <p:ph type="body" idx="3"/>
          </p:nvPr>
        </p:nvSpPr>
        <p:spPr/>
        <p:txBody>
          <a:bodyPr/>
          <a:lstStyle/>
          <a:p>
            <a:r>
              <a:t>二维材料</a:t>
            </a:r>
          </a:p>
        </p:txBody>
      </p:sp>
      <p:sp>
        <p:nvSpPr>
          <p:cNvPr id="6" name="Content Placeholder 5"/>
          <p:cNvSpPr>
            <a:spLocks noGrp="1"/>
          </p:cNvSpPr>
          <p:nvPr>
            <p:ph sz="half" idx="4"/>
          </p:nvPr>
        </p:nvSpPr>
        <p:spPr/>
        <p:txBody>
          <a:bodyPr/>
          <a:lstStyle/>
          <a:p>
            <a:r>
              <a:t>1.二维材料如石墨烯、氮化硼等具有优异的热性能和电学性能，适用于芯片散热。</a:t>
            </a:r>
          </a:p>
          <a:p>
            <a:r>
              <a:t>2.二维材料具有原子级厚度，可提供极高的比表面积，有利于热传导。</a:t>
            </a:r>
          </a:p>
          <a:p>
            <a:r>
              <a:t>3.二维材料的制备和加工技术需要进一步优化，以提高生产效率和降低成本。</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材料选择与热性能</a:t>
            </a:r>
          </a:p>
        </p:txBody>
      </p:sp>
      <p:sp>
        <p:nvSpPr>
          <p:cNvPr id="3" name="Text Placeholder 2"/>
          <p:cNvSpPr>
            <a:spLocks noGrp="1"/>
          </p:cNvSpPr>
          <p:nvPr>
            <p:ph type="body" idx="1"/>
          </p:nvPr>
        </p:nvSpPr>
        <p:spPr/>
        <p:txBody>
          <a:bodyPr/>
          <a:lstStyle/>
          <a:p>
            <a:r>
              <a:t>金属基复合材料</a:t>
            </a:r>
          </a:p>
        </p:txBody>
      </p:sp>
      <p:sp>
        <p:nvSpPr>
          <p:cNvPr id="4" name="Content Placeholder 3"/>
          <p:cNvSpPr>
            <a:spLocks noGrp="1"/>
          </p:cNvSpPr>
          <p:nvPr>
            <p:ph sz="half" idx="2"/>
          </p:nvPr>
        </p:nvSpPr>
        <p:spPr/>
        <p:txBody>
          <a:bodyPr/>
          <a:lstStyle/>
          <a:p>
            <a:r>
              <a:t>1.金属基复合材料结合了金属的良好导热性能和复合材料的轻量化优点，适用于芯片散热。</a:t>
            </a:r>
          </a:p>
          <a:p>
            <a:r>
              <a:t>2.通过合理设计复合材料的结构和成分，可以进一步优化其热性能。</a:t>
            </a:r>
          </a:p>
          <a:p>
            <a:r>
              <a:t>3.金属基复合材料的界面热阻需要降低，以提高整体热传导效率。</a:t>
            </a:r>
          </a:p>
          <a:p/>
        </p:txBody>
      </p:sp>
      <p:sp>
        <p:nvSpPr>
          <p:cNvPr id="5" name="Text Placeholder 4"/>
          <p:cNvSpPr>
            <a:spLocks noGrp="1"/>
          </p:cNvSpPr>
          <p:nvPr>
            <p:ph type="body" idx="3"/>
          </p:nvPr>
        </p:nvSpPr>
        <p:spPr/>
        <p:txBody>
          <a:bodyPr/>
          <a:lstStyle/>
          <a:p>
            <a:r>
              <a:t>相变材料</a:t>
            </a:r>
          </a:p>
        </p:txBody>
      </p:sp>
      <p:sp>
        <p:nvSpPr>
          <p:cNvPr id="6" name="Content Placeholder 5"/>
          <p:cNvSpPr>
            <a:spLocks noGrp="1"/>
          </p:cNvSpPr>
          <p:nvPr>
            <p:ph sz="half" idx="4"/>
          </p:nvPr>
        </p:nvSpPr>
        <p:spPr/>
        <p:txBody>
          <a:bodyPr/>
          <a:lstStyle/>
          <a:p>
            <a:r>
              <a:t>1.相变材料具有高热容量和高导热系数，可有效吸收并传递芯片产生的热量。</a:t>
            </a:r>
          </a:p>
          <a:p>
            <a:r>
              <a:t>2.相变材料在相变过程中能够吸收大量热量，有助于控制芯片温度。</a:t>
            </a:r>
          </a:p>
          <a:p>
            <a:r>
              <a:t>3.需要优化相变材料的热稳定性和循环使用寿命，以确保长期可靠性。</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材料选择与热性能</a:t>
            </a:r>
          </a:p>
        </p:txBody>
      </p:sp>
      <p:sp>
        <p:nvSpPr>
          <p:cNvPr id="3" name="Text Placeholder 2"/>
          <p:cNvSpPr>
            <a:spLocks noGrp="1"/>
          </p:cNvSpPr>
          <p:nvPr>
            <p:ph type="body" idx="1"/>
          </p:nvPr>
        </p:nvSpPr>
        <p:spPr/>
        <p:txBody>
          <a:bodyPr/>
          <a:lstStyle/>
          <a:p>
            <a:r>
              <a:t>微通道散热技术</a:t>
            </a:r>
          </a:p>
        </p:txBody>
      </p:sp>
      <p:sp>
        <p:nvSpPr>
          <p:cNvPr id="4" name="Content Placeholder 3"/>
          <p:cNvSpPr>
            <a:spLocks noGrp="1"/>
          </p:cNvSpPr>
          <p:nvPr>
            <p:ph sz="half" idx="2"/>
          </p:nvPr>
        </p:nvSpPr>
        <p:spPr/>
        <p:txBody>
          <a:bodyPr/>
          <a:lstStyle/>
          <a:p>
            <a:r>
              <a:t>1.微通道散热技术通过在芯片内部刻蚀微小通道，增加散热面积，提高热传导效率。</a:t>
            </a:r>
          </a:p>
          <a:p>
            <a:r>
              <a:t>2.微通道的设计和优化对于提高散热性能至关重要。</a:t>
            </a:r>
          </a:p>
          <a:p>
            <a:r>
              <a:t>3.需要进一步研究微通道散热技术的可靠性和耐用性，以满足长期使用要求。</a:t>
            </a:r>
          </a:p>
          <a:p/>
        </p:txBody>
      </p:sp>
      <p:sp>
        <p:nvSpPr>
          <p:cNvPr id="5" name="Text Placeholder 4"/>
          <p:cNvSpPr>
            <a:spLocks noGrp="1"/>
          </p:cNvSpPr>
          <p:nvPr>
            <p:ph type="body" idx="3"/>
          </p:nvPr>
        </p:nvSpPr>
        <p:spPr/>
        <p:txBody>
          <a:bodyPr/>
          <a:lstStyle/>
          <a:p>
            <a:r>
              <a:t>热管技术</a:t>
            </a:r>
          </a:p>
        </p:txBody>
      </p:sp>
      <p:sp>
        <p:nvSpPr>
          <p:cNvPr id="6" name="Content Placeholder 5"/>
          <p:cNvSpPr>
            <a:spLocks noGrp="1"/>
          </p:cNvSpPr>
          <p:nvPr>
            <p:ph sz="half" idx="4"/>
          </p:nvPr>
        </p:nvSpPr>
        <p:spPr/>
        <p:txBody>
          <a:bodyPr/>
          <a:lstStyle/>
          <a:p>
            <a:r>
              <a:t>1.热管技术利用毛细作用力和相变原理，具有高效传热能力，适用于芯片散热。</a:t>
            </a:r>
          </a:p>
          <a:p>
            <a:r>
              <a:t>2.热管的设计和材料选择对于其传热性能具有重要影响。</a:t>
            </a:r>
          </a:p>
          <a:p>
            <a:r>
              <a:t>3.热管技术的微型化和集成化是未来的发展趋势，需要进一步研究和探索。</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https://d.book118.com/048104022013006031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芯片热性能问题概述</vt:lpstr>
      <vt:lpstr> 芯片热性能问题概述</vt:lpstr>
      <vt:lpstr> 芯片热性能问题概述</vt:lpstr>
      <vt:lpstr> 热性能提升关键技术</vt:lpstr>
      <vt:lpstr> 热性能提升关键技术</vt:lpstr>
      <vt:lpstr> 热性能提升关键技术</vt:lpstr>
      <vt:lpstr> 热性能提升关键技术</vt:lpstr>
      <vt:lpstr> 芯片结构设计优化</vt:lpstr>
      <vt:lpstr> 芯片结构设计优化</vt:lpstr>
      <vt:lpstr> 芯片结构设计优化</vt:lpstr>
      <vt:lpstr> 芯片结构设计优化</vt:lpstr>
      <vt:lpstr> 材料选择与热性能</vt:lpstr>
      <vt:lpstr> 材料选择与热性能</vt:lpstr>
      <vt:lpstr> 材料选择与热性能</vt:lpstr>
      <vt:lpstr> 材料选择与热性能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2024-09-07T19:42:29.957</cp:lastPrinted>
  <dcterms:created xsi:type="dcterms:W3CDTF">2024-09-07T11:42:29Z</dcterms:created>
  <dcterms:modified xsi:type="dcterms:W3CDTF">2024-09-07T11:42:32Z</dcterms:modified>
</cp:coreProperties>
</file>