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13BC2-A9B4-4CC2-8D21-C27523DF1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1A29E1-872E-4E96-BB80-A8C234693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48FA6-9D36-4DE4-9F48-9CFD1740E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1F4D02-3366-4F28-97DE-D86B19FB2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114E17-18D5-467A-95C4-32763D726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8B714B-38F6-4B4C-BF56-DC86FE19C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557ED0-456C-4BA5-AE00-D06210FB0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CD7184-8F42-4791-AD82-E84E5355F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E043E9-066C-4EF6-A760-3E49B2C52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AB57B-8B36-4BAF-9198-90B94A03B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443D6-3E51-4A4A-81F4-C2B661774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05033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数字化医院建设的电子病历与健康档案管理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电子病历系统建设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健康档案管理体系构建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电子病历与健康档案整合应用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数字化医院建设的背景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随着信息技术的快速发展，数字化医院建设已成为医疗行业发展的重要趋势。电子病历与健康档案管理作为数字化医院建设的重要组成部分，对于提高医疗服务质量、促进医疗信息化发展具有重要意义。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电子病历与健康档案管理的意义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电子病历与健康档案管理能够实现患者医疗信息的数字化存储、传输和共享，提高医疗服务的效率和质量，降低医疗成本，为患者提供更加便捷、高效的医疗服务。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3438" r="23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在发达国家，数字化医院建设起步较早，电子病历与健康档案管理已经得到广泛应用。例如，美国、欧洲等国家的医疗机构普遍采用电子病历系统，实现了医疗信息的数字化管理和共享。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数字化医院建设近年来得到了快速发展，电子病历与健康档案管理逐步在各级医疗机构中推广应用。国家卫生健康委员会等政府部门出台了一系列政策措施，推动数字化医院建设和电子病历与健康档案管理的发展。然而，目前我国数字化医院建设整体水平相对较低，电子病历与健康档案管理在实际应用中仍存在一些问题，如数据标准不统一、信息安全保障不足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电子病历系统建设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电子病历（EMR）是指通过电子设备生成、存储、传输和管理的病人医疗记录，具有实时性、共享性、标准化和安全性等特点。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电子病历系统可实现病人信息的采集、存储、处理、传输和共享，提高医疗服务的效率和质量，降低医疗成本，促进医疗信息化发展。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电子病历定义及功能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电子病历系统通常采用B/S或C/S架构，包括前端用户界面、中间业务逻辑层和后端数据库管理层。其中，前端负责与用户交互，中间层负责处理业务逻辑和数据交换，后端负责数据存储和管理。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在电子病历系统建设中，常用的技术包括Java、.NET、Python等编程语言，Oracle、MySQL等数据库管理系统，以及Web Services、RESTful API等数据传输协议。此外，还需考虑系统的可扩展性、可维护性和安全性等因素。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技术选型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系统架构与技术选型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病历系统需建立完善的数据安全机制，包括数据备份、恢复、加密和访问控制等，确保病人信息的安全性和完整性。同时，系统应定期进行安全漏洞扫描和风险评估，及时修补漏洞，防范网络攻击和数据泄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子病历系统建设中，需严格遵守国家相关法律法规和隐私保护原则，确保病人隐私不被泄露。具体措施包括加强用户权限管理，实现数据脱敏处理，以及在数据传输和共享过程中采用加密技术等。此外，还应建立病人隐私投诉处理机制，及时处理和解决隐私泄露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数据安全与隐私保护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健康档案管理体系构建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健康档案定义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健康档案是记录个人健康信息、医疗服务和健康管理过程的系统化文件，包括个人基本信息、健康体检记录、疾病诊疗记录等。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健康档案作用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健康档案在数字化医院建设中具有重要作用，可为医生提供全面的病人信息，提高诊疗效率和准确性；同时，也可为患者提供便捷的健康管理和医疗服务。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健康档案概念及作用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198" r="2619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健康档案内容可分为基本信息、健康体检、疾病诊疗、健康管理等类别，每类信息都有其特定的数据格式和存储要求。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档案内容分类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为确保健康档案的规范化和标准化，需要制定相关的数据标准、编码规则和存储规范，以便不同系统之间的数据交换和共享。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标准制定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档案内容分类与标准制定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健康档案的数据采集可通过多种方式进行，如医院信息系统、区域卫生信息平台、移动医疗设备等，需要确保数据的准确性和完整性。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健康档案数据需要长期保存，因此需要选择可靠的存储介质和备份方案，以确保数据的安全性和可用性。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数据共享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健康档案的共享和利用，需要建立相应的数据共享机制，包括数据交换标准、访问控制策略等，以确保数据的安全性和隐私保护。同时，还需要考虑跨机构、跨地区的数据共享问题，以实现更广泛的健康管理和医疗服务协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数据采集、存储和共享机制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https://d.book118.com/048105033030006035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2024-09-13T22:03:38.121</cp:lastPrinted>
  <dcterms:created xsi:type="dcterms:W3CDTF">2024-09-13T14:03:38Z</dcterms:created>
  <dcterms:modified xsi:type="dcterms:W3CDTF">2024-09-13T14:03:40Z</dcterms:modified>
</cp:coreProperties>
</file>