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E5C97-9317-4A4E-B7C5-C0684C1FD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8438D-EB8C-425B-A8C6-9D773C960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E477F-6138-4DA6-AA51-0386980E4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B9662-8625-46AC-B839-D5CCFBAC2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987EBD-1DCA-4BD8-A66C-5A103B16F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AD370B-E00A-4DBA-B9EA-89314FFB1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F7EC2B-FBF7-47D9-B358-15F8A1993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36EF8-10D1-4EEB-9D20-224587464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C9816-CDDE-46CC-9397-67EF7B859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BC8B5-5E75-4625-B1CC-15B6985CF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268B0-E2AB-4277-BE31-FA001AA18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05140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物流行业2024年宿舍管理安全标准建设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安全标准建设目标与原则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宿舍安全管理制度完善与创新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宿舍环境改善与设施升级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员工培训与意识提升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应急预案制定及演练实施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合作交流与资源共享平台搭建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7" b="27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当前宿舍管理状况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宿舍分配与入住流程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目前，物流行业的宿舍分配主要根据员工的职位、部门和入职时间进行，入住流程包括申请、审批、分配和入住四个环节。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宿舍设施与安全管理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宿舍内基本设施完善，如床铺、桌椅、衣柜等，但安全管理方面存在不足，如消防设施的检查和维护不及时，安全出口指示不明确等。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员工行为与纪律管理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员工在宿舍内的行为基本规范，但仍存在部分员工违反宿舍纪律的现象，如晚归、吵闹等。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部分员工对宿舍安全的重要性认识不足，缺乏必要的安全意识和自我保护能力。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管理制度不完善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292" r="19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监督检查不到位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宿舍管理制度不够健全，缺乏针对性的安全规定和应急预案，导致安全管理存在漏洞。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管理部门对宿舍安全的监督检查力度不够，不能及时发现和解决问题，容易引发安全事故。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存在的问题与隐患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火灾事故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某物流公司宿舍因电器短路引发火灾，造成人员伤亡和财产损失。该事故暴露出宿舍内电器使用不规范、消防设施缺失等问题。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盗窃事件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另一物流公司宿舍发生盗窃事件，员工财物被盗。该事件表明宿舍安全管理存在漏洞，如门禁系统不完善、保安巡逻不到位等。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斗殴事件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某宿舍内员工因琐事发生斗殴，导致人员受伤。该事件反映出员工纪律教育不足，以及管理部门对员工行为的监管不力。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案例分析：安全事故教训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安全标准建设目标与原则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建立健全的安全管理体系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构建完善的宿舍安全管理体系，包括安全预防、应急处理、事故追责等方面，形成科学、规范、高效的安全管理模式。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促进员工安全意识提升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通过安全教育和培训，增强员工的安全意识和自我保护能力，营造全员参与的安全文化氛围。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提升宿舍安全管理水平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通过制定和执行严格的安全管理制度，提高物流行业宿舍整体安全管理水平，确保员工人身和财产安全。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始终把员工的安全和健康放在首位，关注员工需求，提升员工满意度。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注重事前预防和过程控制，消除安全隐患，降低事故发生的可能性。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运用多种手段和方法，从多个层面和角度进行宿舍安全管理，形成合力。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不断总结经验教训，持续改进宿舍安全管理工作，提高安全管理水平。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遵循原则及指导思想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880" r="1588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通过实施宿舍安全标准建设，物流行业宿舍安全事故率将明显降低。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安全事故率显著下降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员工在宿舍安全、舒适等方面的满意度将得到显著提高。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员工满意度提升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企业宿舍安全管理水平将得到提升，为企业赢得良好的社会声誉和经济效益。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安全管理水平提升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全员参与的安全文化氛围将逐渐形成，员工的安全意识和自我保护能力将得到提高。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安全文化氛围形成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宿舍安全管理制度完善与创新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8" b="1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目前物流行业宿舍安全管理制度主要包括入住登记、安全检查、消防安全等方面，但具体执行力度和效果有待加强。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通过对宿舍安全事故发生率、员工安全意识等方面的评估，发现现有制度存在执行不力、监管不到位等问题。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现有制度梳理及评估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制度执行效果评估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宿舍安全管理制度现状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加强消防安全管理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制定详细的消防安全管理制度，明确消防设施配置、使用和维护要求，提高火灾防控能力。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强化员工安全意识培训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定期开展员工安全意识培训，提高员工对宿舍安全的认识和重视程度。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完善安全检查机制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建立定期与不定期的安全检查机制，确保各项安全制度得到有效执行。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制度创新与优化建议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明确各级管理人员在宿舍安全管理中的职责和权限，形成责任明确、层层落实的管理体系。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明确安全管理责任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制定宿舍安全管理考核办法，对各级管理人员进行定期考核，并将考核结果与奖惩挂钩。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建立考核机制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加大对宿舍安全管理的监管力度，对违反安全规定的行为进行严肃处理，确保各项安全制度得到有效执行。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加强监管力度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责任落实和考核机制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宿舍环境改善与设施升级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https://d.book118.com/048105140043006027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2024-09-05T02:39:19.134</cp:lastPrinted>
  <dcterms:created xsi:type="dcterms:W3CDTF">2024-09-04T18:39:19Z</dcterms:created>
  <dcterms:modified xsi:type="dcterms:W3CDTF">2024-09-04T18:39:21Z</dcterms:modified>
</cp:coreProperties>
</file>