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74F21-0539-4C32-9C5C-0C69ACD8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FC8D0-2453-4AC2-A7E5-BEA8A6770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22E79-8B3C-45D9-8860-CF7163B36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B7398-C3FC-4C95-A933-E1FF8678D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F96B4D-5CCA-4762-8E30-20F450915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970994-54CF-4103-95B8-EE4B070A1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76C4E-412B-405D-9543-D5DC665EA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B4A30-97A8-4715-921D-E08E34B2E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09BAC-7F57-4AC3-8E4A-40C8BBD8E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F72BF-4BCD-4B31-A1D8-C628202EA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2979C-81C4-4811-B49C-74DC13311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06101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高速公路称重检测业务规范和技术要求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监督管理与法律责任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保护路桥设施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超载车辆对高速公路的路面、桥梁等设施造成严重损坏，规范的称重检测业务有助于及时发现并处理超载车辆，延长路桥设施的使用寿命。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治理超载现象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高速公路称重检测业务规范和技术要求的制定，旨在通过技术手段和管理措施，有效治理超载现象，保障高速公路的安全和畅通。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维护运输市场秩序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规范的称重检测业务能够确保运输市场的公平竞争，防止部分运输企业利用超载获取非法利益，维护良好的运输市场秩序。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83" r="17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本规范和技术要求适用于高速公路收费站、服务区、治超站等场所进行的称重检测业务。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本规范和技术要求适用于所有在高速公路上行驶的载货汽车，包括普通货车、牵引车、挂车等。同时，对于非载货汽车如客车等，在特定情况下也需要进行称重检测。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应选在高速公路主线或匝道的合适位置，确保车辆安全顺畅通过。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站点选址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站点布局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包括称重区、检测区、缓冲区等，确保各区域功能明确，互不干扰。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设置明显的标识标牌，引导车辆进入称重检测站点。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称重检测站点设置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称重设备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选用高精度、高稳定性的称重传感器和仪表，确保测量准确可靠。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包括车辆识别系统、监控系统、照明系统等，以支持称重检测的顺利进行。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定期对设备进行维护保养，确保设备处于良好状态。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称重检测设备配置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引导车辆进入称重区，保持车速和车距。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车辆引导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对车辆进行静态或动态称重，记录车辆总重和轴重。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称重测量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对测量数据进行处理和分析，判断车辆是否超载。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将检测结果告知车主或驾驶员，并出具相应的证明文件。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结果告知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称重检测流程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定期对检测数据进行统计分析，为交通管理部门提供决策支持。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报告编制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建立数据库，对检测数据进行长期保存，以备后续查询和使用。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详细记录每辆车的检测数据，包括车号、车型、总重、轴重等。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根据统计数据和分析结果，编制称重检测报告，报送相关部门。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设备精度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称重检测设备应具有高精度的测量能力，确保测量结果的准确性和可靠性。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设备应符合国家相关标准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高速公路称重检测设备应符合国家计量法规和相关技术标准，具备合法使用证明。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称重检测设备应具有良好的稳定性，能够在复杂环境下长时间稳定运行。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称重检测设备技术标准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在静态条件下，称重检测设备的测量误差应不超过设备标定精度的±0.5%。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静态精度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在车辆行驶过程中，称重检测设备的动态测量误差应不超过设备标定精度的±1%。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动态精度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875" r="18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在相同条件下，多次测量的结果应具有良好的一致性，重复性误差应不超过设备标定精度的±0.3%。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重复性精度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称重检测精度要求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数据存储格式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称重检测设备应采用通用的数据存储格式，如CSV、TXT等，方便后续数据处理和分析。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在数据传输和存储过程中，应采用加密技术确保数据安全，防止数据泄露和篡改。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称重检测设备应采用可靠的数据传输方式，如RS232、RS485、TCP/IP等，确保数据实时、准确地传输到数据中心。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数据传输与存储技术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当称重检测设备出现故障时，应及时进行故障排查和处理，确保设备在最短时间内恢复正常运行。同时，应对故障原因进行分析和总结，避免类似故障再次发生。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定期对称重检测设备进行日常检查和维护，包括清洁设备表面、检查连接线路等，确保设备正常运行。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按照设备使用说明书和相关规定，定期对称重检测设备进行保养，包括更换易损件、调整设备参数等，延长设备使用寿命。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定期保养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https://d.book118.com/048106101006006032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2024-09-09T06:12:56.104</cp:lastPrinted>
  <dcterms:created xsi:type="dcterms:W3CDTF">2024-09-08T22:12:56Z</dcterms:created>
  <dcterms:modified xsi:type="dcterms:W3CDTF">2024-09-08T22:12:58Z</dcterms:modified>
</cp:coreProperties>
</file>