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3A283-4992-4823-9A48-0E345C32C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5565F-8910-4961-ADA4-928B8B4FA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50289-8D8D-4B51-91CE-98A49534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AAF1C-0C19-4472-88F9-00FDDB6BF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C1CE4C-06D2-4492-A9B8-F83DEC5A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03E52-3A96-4364-8A21-E378A5163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7C031-6718-4060-A47C-1C2E94972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64617-88E2-4D81-8F26-BBEB81432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EE9CF-886E-4467-A359-66FA1A86B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444CB-748D-4D10-AF82-756219166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C4F13-78A8-469F-82DC-4E069E3D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0111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电厂大修安全工作总结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大修前安全准备工作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大修期间安全保障措施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大修后安全评估与改进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安全管理体系建设与完善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未来安全工作展望与计划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保障电厂安全稳定运行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电厂作为能源供应的重要基地，其安全稳定运行对于社会经济发展和人民生活至关重要。通过大修工作，可以及时发现和消除设备隐患，确保电厂安全稳定运行。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提高设备效率和可靠性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设备在长时间运行过程中，会出现磨损、老化等问题，导致效率降低和故障率增加。通过大修工作，可以对设备进行全面的检查和维修，提高设备的效率和可靠性。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对设备进行定期的大修和维护，可以有效延长设备的使用寿命，减少更换设备的成本和停机时间。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包括大修计划的制定、人员组织、物资准备、安全措施等方面的内容。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大修工作组织和实施情况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对大修过程中发现的问题进行详细的描述和分析，并提出相应的处理措施和改进建议。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大修过程中发现的问题和处理情况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总结大修工作的成果，包括设备性能的提升、安全隐患的消除等方面的内容，并对大修工作的效益进行分析和评估。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大修工作成果和效益分析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根据本次大修工作的经验和教训，提出未来工作计划和建议，为电厂的安全稳定运行提供保障。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未来工作计划和建议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大修前安全准备工作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7" b="78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制定安全计划和方案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安全目标和原则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明确大修期间的安全目标和原则，确保所有工作符合电厂的安全标准和要求。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工作计划和时间表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制定详细的大修工作计划和时间表，包括各项任务的负责人、完成时间和所需资源，以确保工作按计划有序进行。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风险评估和应对措施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对大修过程中可能出现的风险进行评估，并制定相应的应对措施，包括应急预案、危险源辨识和风险控制措施等。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对所有参与大修的员工进行安全意识培训，提高他们的安全意识和自我保护能力。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08" b="8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针对大修中涉及的高风险作业和特殊作业，对员工进行相应的安全技能培训，确保他们具备必要的操作技能和安全知识。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08" r="18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组织员工进行应急演练，熟悉应急预案和应对措施，提高应对突发事件的能力。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安全培训和演练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隐患排查和整改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对电厂进行全面的隐患排查，及时发现并整改存在的安全隐患，确保大修期间的安全生产。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建立大修期间的安全检查制度，明确检查的内容、频率和责任人，确保各项安全措施得到有效执行。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监督和考核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加强对安全检查和隐患排查工作的监督和考核，确保各项安全措施落到实处，为电厂大修提供坚实的安全保障。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安全检查和隐患排查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大修期间安全保障措施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在大修期间，我们始终坚守安全规章制度，确保所有工作人员都遵守安全操作规程，从源头上防范安全事故的发生。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严格执行安全规章制度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通过设置安全警示标识、划定安全作业区域、配备专职安全员等手段，加强对现场的监管力度，确保大修现场的安全秩序。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加强现场安全监管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针对大修过程中可能出现的各种安全风险，我们提前制定了相应的安全防护措施，如穿戴防护用品、设置安全隔离带等，以保障工作人员的人身安全。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落实安全防护措施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现场安全管理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在大修前，我们对电厂内所有可能存在的危险源进行了全面细致的辨识，并建立危险源清单，为后续的风险控制提供了依据。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全面辨识危险源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针对辨识出的危险源，我们逐一制定了相应的风险控制措施，包括技术控制、管理控制和个人防护等，以降低危险源对大修工作的影响。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在大修过程中，我们持续对危险源进行监测和评估，及时发现和解决潜在的安全问题，确保风险控制措施的有效实施。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持续监测和评估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危险源辨识和风险控制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针对可能出现的各种紧急情况，我们提前制定了相应的应急预案，明确应急组织、通讯联络、现场处置等方面的要求和措施。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为提高应急处置能力，我们在大修前组织开展了多次应急演练，确保工作人员熟练掌握应急预案的内容和处置流程。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及时响应和处置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在大修期间，如出现紧急情况，我们立即启动应急预案，迅速组织人员进行处置，最大限度地减少损失和影响。同时，对处置过程进行全面记录和总结，为后续工作提供经验和教训。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应急预案和处置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https://d.book118.com/048110111074006031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2024-09-08T13:32:49.154</cp:lastPrinted>
  <dcterms:created xsi:type="dcterms:W3CDTF">2024-09-08T05:32:49Z</dcterms:created>
  <dcterms:modified xsi:type="dcterms:W3CDTF">2024-09-08T05:32:51Z</dcterms:modified>
</cp:coreProperties>
</file>