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D8143-A693-42D8-B408-A3E16C3C4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42BC6-19BC-4C7D-968E-479C4A12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BC0A1-9947-4D2E-B13E-3798F1B8A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AA50B-2729-4311-B7D5-D480EB46A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27C372-921E-49D9-84FF-D2F86A2B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8E5451-C981-4424-BBB0-D97F0C66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34DAE-4D40-4AFE-B755-3CD66EA86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8F51E-7415-459A-80B8-5FFAA5317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77436-4E50-4219-9DE6-F7BCE04D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B3B43-4217-4911-9BAA-4BC9D3E07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23D79-6BA0-430A-A8C7-12E5F302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0126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环境安全教育课件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环境安全意识培养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环境安全是指人类在生产、生活活动中，与自然环境和生态环境保持和谐关系，合理利用自然资源，保障人类健康和生态平衡的状态。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环境安全是社会经济发展的基础，是人民健康生活的保障，也是国家安全的重要组成部分。保护环境安全对于维护国家安全、社会稳定和人类可持续发展具有重要意义。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54" b="12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包括《环境保护法》、《水污染防治法》、《大气污染防治法》等，对环境保护和污染防治做出了明确规定。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地方性法规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各地根据实际情况制定地方性法规，如排污标准、环境评价等，以确保环境安全。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国际公约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我国加入的国际环境公约，如《蒙特利尔议定书》等，对环境安全也具有约束力。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对规划和建设项目实施后可能造成的环境污染和生态破坏进行评估，提出预防和治理措施。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环境影响评价制度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“三同时”制度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排污许可制度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突发环境事件应急制度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要求建设项目中的环境保护设施必须与主体工程同时设计、同时施工、同时投产使用。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对排放污染物的企业事业单位实行排污许可制，依法规范其排污行为。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建立健全突发环境事件应急机制，提高应对突发环境事件的能力。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94" r="21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了解空气污染的来源和危害，掌握防治空气污染的方法。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主要来源于工业排放、交通尾气、生活垃圾等。长期吸入污染空气会对人体健康造成严重影响，如引起呼吸道疾病、心血管疾病等。防治空气污染的方法包括减少污染物排放、加强空气质量监测和预警、推广清洁能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空气污染防治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了解水污染的来源和危害，掌握防治水污染的方法。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水污染主要来源于工业废水、农业污水、生活垃圾等。长期饮用污染水会导致人体健康问题，如腹泻、肝病等。防治水污染的方法包括加强污水处理、减少污染物排放、保护水源地等。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480" r="648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水污染防治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了解土壤污染的来源和危害，掌握防治土壤污染的方法。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土壤污染主要来源于工业废弃物、农业化学品、生活垃圾等。土壤污染会影响农作物的生长和质量，进而影响食品安全。防治土壤污染的方法包括加强土壤监测和评估、减少污染物排放、推广环保农业技术等。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了解固体废弃物的来源和危害，掌握处理固体废弃物的方法。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主要来源于生产、生活等方面。长期堆放固体废弃物会对环境造成严重影响，如占用土地、污染土壤和水源等。处理固体废弃物的方法包括分类回收、填埋、焚烧等，同时应加强宣传教育，提高公众环保意识，减少固体废弃物的产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固体废弃物处理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https://d.book118.com/048110126055006044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2024-09-24T12:39:25.796</cp:lastPrinted>
  <dcterms:created xsi:type="dcterms:W3CDTF">2024-09-24T04:39:25Z</dcterms:created>
  <dcterms:modified xsi:type="dcterms:W3CDTF">2024-09-24T04:39:27Z</dcterms:modified>
</cp:coreProperties>
</file>