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C6270-77D9-4071-8B99-9DC80BAD1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87E84-01C4-4DCC-8103-32DE5BA9E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27125F-3B0D-4E96-9C66-52390D07D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492A5B-D73B-4895-9EBA-CAC72C581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E2A7A0-F187-4DB6-BDED-CCD5B7CAF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C34445-02AD-4EB0-BB60-9AA30AD68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9214DD-38FF-4212-A263-79D9AC350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A68CFC-F94A-4348-B3B7-DAC62EA2F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446C19-9AB5-4531-9ED6-80F1B7A5D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53B38-0756-47B5-AC5E-0904AB897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C305A-849B-4523-A28C-7232CAB56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11100110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心率在运动训练中的应用课件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心率基本知识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心率在运动训练中作用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不同类型运动对心率影响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心率监测设备介绍及使用技巧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基于心率制定个性化运动方案实例分析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总结：心率在运动训练中重要性再认识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心率基本知识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670" r="306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183" r="281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指每分钟心脏跳动的次数，通常用“次/分”表示。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心率定义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包括桡动脉脉搏测量法、心音听诊法、心电图法等。其中，桡动脉脉搏测量法最为常用，通过触摸桡动脉搏动计数即可。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测量方法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心率定义与测量方法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正常范围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成年人安静状态下心率为60-100次/分。运动员或身体素质较好的人，心率可能偏低。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包括年龄、性别、生理状态（如运动、情绪等）、病理状态（如发热、贫血等）以及药物等因素。例如，新生儿心率较快，可达120-140次/分；老年人及女性心率相对较慢。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正常范围及影响因素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5938" r="35938"/>
          <a:stretch>
            <a:fillRect/>
          </a:stretch>
        </p:blipFill>
        <p:spPr>
          <a:xfrm>
            <a:off x="161995" y="1165346"/>
            <a:ext cx="4300145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心动过缓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指心率低于60次/分。可能原因包括长期运动训练使心脏功能增强、甲状腺功能减退等。若无明显症状，一般无需治疗；若伴有头晕、乏力等症状，应及时就医。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心动过速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指心率超过100次/分。可能原因包括剧烈运动、情绪激动、发热、贫血、出血、疼痛等。短暂性心动过速通常无需特殊处理，休息后即可恢复；持续性心动过速则需针对病因进行治疗。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心律不齐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指心脏跳动节律不规整。可能原因包括心脏传导系统异常、电解质紊乱等。心律不齐患者应根据医生建议进行相应治疗。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异常情况下心率变化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心率在运动训练中作用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随着运动强度增加，心率呈线性或非线性上升，可用于评估运动强度。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通过监测运动后心率恢复速度，评估有氧运动能力和运动效果。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评估运动强度和效果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心率与运动效果评估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心率与运动强度关系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心率储备百分比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根据个人最大心率和安静心率，计算心率储备百分比，制定个性化运动强度区间。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心率与运动时间关系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根据不同运动目标和个体差异，制定合适的心率与运动时间组合，实现个性化运动处方。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指导个性化运动处方制定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通过监测心率变异性，评估身体疲劳程度和自主神经系统功能，预防过度训练。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心率变异性监测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关注运动时和运动后心率异常变化，及时发现潜在损伤风险，采取相应措施。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心率与损伤风险关系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预防过度训练或损伤风险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https://d.book118.com/048111001105006023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2024-08-30T09:18:47.677</cp:lastPrinted>
  <dcterms:created xsi:type="dcterms:W3CDTF">2024-08-30T01:18:47Z</dcterms:created>
  <dcterms:modified xsi:type="dcterms:W3CDTF">2024-08-30T01:18:49Z</dcterms:modified>
</cp:coreProperties>
</file>