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E4FF8D-9835-4F15-86C9-4FF42208E7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3DEC90-81E8-4316-B9ED-5C79585C84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68D74B-8973-43E8-BF52-1F39107745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C7A267-B26D-4AEF-8CFC-E3FD914B9B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D33E35-7911-40A9-87CE-557A383ABF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E553A0-FC0D-4C40-B250-20FA71F7C0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FA2AC9-5A98-45B5-89C2-B5AB870819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C26695-4304-4B44-9AAB-04F1B96CF3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7A6E6B-D0B1-440E-B23C-9A68E66A03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BD3CF9-916F-4EB4-838F-B76B54D2F5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BF1A16-5B03-4A93-8808-5354D4476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1110007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智能垃圾分类系统的城市电子政务与政府服务创新</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智能垃圾分类系统概述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城市电子政务在智能垃圾分类中的应用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政府服务创新在智能垃圾分类中的实践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智能垃圾分类系统在城市电子政务中的挑战与对策</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政府服务创新在智能垃圾分类中的前景与展望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9778" b="977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48" b="794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城市化进程加速</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随着城市化进程的加快，城市垃圾产量不断增加，传统垃圾分类和处理方式已无法满足需求。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环境问题日益严重</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不合理的垃圾处理方式导致资源浪费、环境污染等问题愈发严重，威胁人类生存环境。</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政府服务创新需求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政府在城市管理中需要不断创新服务方式，提高管理效率，智能垃圾分类系统正是政府服务创新的重要体现。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发达国家在智能垃圾分类系统研究方面起步较早，技术相对成熟，已广泛应用于城市生活垃圾分类和处理。</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近年来，我国智能垃圾分类系统研究发展迅速，但仍存在技术水平不高、推广应用不足等问题。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随着人工智能、物联网等技术的不断发展，智能垃圾分类系统将更加智能化、精细化，实现垃圾减量化、资源化和无害化目标。</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发展趋势</a:t>
            </a:r>
          </a:p>
        </p:txBody>
      </p:sp>
      <p:pic>
        <p:nvPicPr>
          <p:cNvPr id="9" name="Picture 9"/>
          <p:cNvPicPr>
            <a:picLocks noChangeAspect="1"/>
          </p:cNvPicPr>
          <p:nvPr/>
        </p:nvPicPr>
        <p:blipFill>
          <a:blip r:embed="rId2"/>
          <a:srcRect l="18167" r="18167"/>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本文旨在探讨智能垃圾分类系统的城市电子政务与政府服务创新，分析其在城市管理中的应用及优势，提出相关建议和措施。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文的研究，可以为政府在城市管理中推广智能垃圾分类系统提供理论支持和实践指导，推动城市垃圾治理体系和治理能力现代化。同时，本文的研究也有助于提高公众对智能垃圾分类系统的认知度和参与度，促进城市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智能垃圾分类系统概述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利用先进的计算机视觉、深度学习等技术，实现对城市生活垃圾的自动分类、识别和处理的系统。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通过图像识别、传感器检测等技术手段，对垃圾进行自动分类和投放，同时结合大数据分析，为政府提供垃圾分类管理决策支持。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工作原理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智能垃圾分类系统</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926" r="2692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包括前端识别设备、中端传输设备和后端处理中心三大部分，实现垃圾从投放到处理的全程自动化。</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系统架构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自动分类投放、数据分析与可视化、异常事件预警与处理、用户教育与互动等。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功能特点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系统架构与功能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技术支持与实现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关键技术</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计算机视觉、深度学习、传感器技术、大数据分析等。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实现方式</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通过前端设备对垃圾进行图像识别和分类，中端传输设备将分类后的垃圾送至相应处理中心，后端处理中心对垃圾进行进一步处理和资源化利用。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城市电子政务在智能垃圾分类中的应用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政策引导</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政府出台相关政策，鼓励和引导城市开展智能垃圾分类，如提供财政补贴、税收优惠等。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法规保障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制定和完善垃圾分类相关法规，明确分类标准、责任主体和奖惩措施，为智能垃圾分类提供法制保障。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试点示范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选取具有代表性的城市或区域开展智能垃圾分类试点，探索有效模式，为全面推广积累经验。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政策支持与推动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利用物联网、大数据等技术，实时收集和分析垃圾投放数据，为政府决策提供支持。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数据收集与分析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建立智能垃圾分类信息化监管平台，实现对分类投放、收集、运输、处理全过程的实时监控和管理。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信息化监管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通过APP、小程序等方式，提供垃圾分类知识普及、积分兑换等互动功能，提高公众参与度。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公众参与与互动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信息化平台建设与优化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https://d.book118.com/048111100075006031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2024-09-08T13:57:18.900</cp:lastPrinted>
  <dcterms:created xsi:type="dcterms:W3CDTF">2024-09-08T05:57:18Z</dcterms:created>
  <dcterms:modified xsi:type="dcterms:W3CDTF">2024-09-08T05:57:20Z</dcterms:modified>
</cp:coreProperties>
</file>