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8ED9E-9292-4059-8648-0BC49036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0D845-708B-4CF1-AD81-E6388A6E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61DCF-8AA7-4521-A906-5C7AD33A8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0D674-6D7F-412A-B1E0-3F27B8EF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4DCFE-86DE-4963-8EF8-16AA9C22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BA5C6-2FB9-45C1-A21B-7C3F2DD9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B4B75-99B4-44F3-9C50-B538BF8DF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F487B-279A-4042-AC91-6C89CCF6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D650B-22DC-43B0-BDC8-788043FE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0F97-85A0-43C8-854C-59FDAC4B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0DDE-360A-4C55-9B00-36DA756F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1133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他山之石，可以攻玉浅析一汽丰田销售标准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一汽丰田销售现状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他山之石：国际先进销售标准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攻玉之策：一汽丰田销售标准改进方向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实施计划与预期效果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介绍一汽丰田的历史、品牌、产品线等基本情况，以便读者对一汽丰田有所了解。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一汽丰田概况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简述当前汽车市场的竞争态势，以及一汽丰田在市场中的地位和表现，为引入销售标准做铺垫。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销售市场现状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通过分析一汽丰田的销售标准，帮助销售人员更好地了解市场需求，提高销售效率，实现销售目标。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借鉴一汽丰田的销售标准，可以改进销售策略，提升客户体验，增强客户对品牌的忠诚度。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958" r="1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通过学习和应用一汽丰田的销售标准，企业可以不断完善自身的销售体系，提升市场竞争力，实现可持续发展。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一汽丰田销售现状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2022年，一汽丰田汽车总销量突破100万辆，创历史新高。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总销量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重点车型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与去年同期相比，一汽丰田销量增长8%，市场占有率也有所提升。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卡罗拉、雷凌、RAV4荣放等车型持续热销，成为一汽丰田的销量担当。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一汽丰田拥有完善的4S店销售网络，覆盖全国各大城市，为消费者提供便捷的购车服务。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4S店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一汽丰田积极拓展线上销售渠道，如官网、电商平台等，满足消费者多元化的购车需求。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网络销售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一汽丰田提供多种金融政策，如分期付款、零利率贷款等，降低购车门槛，吸引更多消费者。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金融政策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一汽丰田重视销售团队的培训和发展，定期举办销售技能提升、产品知识培训等活动，提高团队的专业素质和服务水平。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一汽丰田销售团队规模庞大，拥有数千名专业销售顾问，为消费者提供全方位的购车咨询和服务。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一汽丰田设立丰富的激励机制，如销售提成、年度奖励等，激发销售团队的积极性和创造力。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销售团队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他山之石：国际先进销售标准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随着全球经济一体化的加速，汽车销售市场逐渐呈现出全球化趋势，国际汽车销售标准也因此应运而生。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全球化趋势下的汽车销售标准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国际汽车销售标准涵盖了多种销售模式，如品牌专营店、汽车超市等，以满足不同消费者的需求。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多元化的销售模式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各国政府在汽车销售市场的监管上不断完善法律法规，为国际汽车销售标准的发展提供了有力保障。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法律法规的完善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国际汽车销售标准概述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国际先进销售标准始终以客户需求为导向，注重提升客户体验，以满足消费者对汽车产品及服务的多元化需求。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国际先进销售标准强调销售人员的专业素质和服务能力，通过提供专业的购车咨询、金融保险、维修保养等服务，提升消费者购车体验。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国际先进销售标准充分利用互联网、大数据等现代科技手段，实现数字化营销，提高销售效率和市场竞争力。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国际先进销售标准特点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https://d.book118.com/048111133102006046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2024-09-27T13:35:26.971</cp:lastPrinted>
  <dcterms:created xsi:type="dcterms:W3CDTF">2024-09-27T05:35:26Z</dcterms:created>
  <dcterms:modified xsi:type="dcterms:W3CDTF">2024-09-27T05:35:28Z</dcterms:modified>
</cp:coreProperties>
</file>