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6B6B6-4AE7-41BD-A2EF-7E6BB7A3F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2379D-435F-4A14-BB1C-7A938BAD1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A2C2F-3B2F-4705-90C9-994F5DC70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91054-FAFD-47A0-9368-13664B500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4C86DB-4839-4B2A-AA42-EE6F50862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E864B3-FBC6-4CF2-977B-E28645261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7538EB-01D6-46D9-8D2B-B9FD493EC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72DA2-4604-4BB3-A3A3-EA1A0D04E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FA07E-7D08-4790-AA04-E2CCDA05D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ED2B8-F238-456D-BA73-14E81BC1C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4B209-A171-4B02-B585-24B22050E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1411700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《电气定额培训》ppt课件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电气定额概述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电气定额的应用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电气定额的编制方法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电气定额的案例分析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电气定额的发展趋势与展望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电气定额概述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电气定额的定义与作用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电气定额是合理利用能源、提高设备效率、降低生产成本的重要依据，也是企业制定生产计划、进行经济核算和开展科学管理的必要条件。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电气定额是指在一定时期内，根据特定的生产技术和管理水平，对电气设备安装、运行和维护所规定的消耗标准量。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电气定额可以根据不同的分类标准进行划分，如按用途可分为照明、动力、输电等定额；按设备可分为变压器、电动机、开关等设备的定额；按管理可分为企业定额、行业定额和国家标准等。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电气定额具有科学性、系统性、统一性和权威性等特点，它反映了电气行业的生产技术和管理水平，是制定企业生产计划和开展经济核算的重要依据。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电气定额的分类与特点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电气定额的编制应遵循科学性、合理性和可操作性的原则，同时要充分考虑市场需求、技术进步和环境保护等因素。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电气定额的编制依据主要包括国家有关法律法规、行业标准、企业生产技术和管理水平等。在编制电气定额时，需要收集和整理相关资料，进行现场调查和试验验证，以确保定额的合理性和准确性。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电气定额的编制原则与依据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电气定额的应用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电气定额是工程设计中重要的参考依据，它规定了电气设备安装工程中所需的各种定额数据，如电线、电缆、管材等材料的用量，以及人工、机械等方面的消耗量。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设计人员在进行电气设计时，需要根据电气定额进行初步设计和施工图设计，确保工程设计的经济性和合理性。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电气定额还提供了各种设计参数和计算公式，有助于设计人员进行精确的计算和选型，避免资源的浪费和成本的超支。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688" r="468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电气定额在工程设计中的应用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在施工过程中，电气定额是施工单位编制施工预算、成本计划和施工组织设计的依据。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施工单位可以根据电气定额确定各项资源的消耗量，制定合理的施工方案和材料采购计划，有效控制施工成本。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5453" b="545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通过电气定额的规范，施工单位可以加强施工现场的管理，提高工作效率和施工质量，降低不必要的浪费和损失。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电气定额在施工管理中的应用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电气定额是工程造价管理的重要依据，它为建设单位、施工单位和咨询单位等提供了统一的计价标准和计算方法。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在工程项目的估算、概算、预算和结算等各个阶段，电气定额都发挥着重要的作用。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通过电气定额的运用，工程造价管理人员可以更加准确地计算工程项目的成本和费用，为项目的投资决策、资金安排和效益评估提供可靠的依据。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7247" b="17247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电气定额在工程造价管理中的应用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电气定额的编制方法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https://d.book118.com/048114117006006030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2024-09-06T05:02:18.850</cp:lastPrinted>
  <dcterms:created xsi:type="dcterms:W3CDTF">2024-09-05T21:02:18Z</dcterms:created>
  <dcterms:modified xsi:type="dcterms:W3CDTF">2024-09-05T21:02:20Z</dcterms:modified>
</cp:coreProperties>
</file>