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25E9-48F8-47C3-918F-6CF328F1B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889F-907E-438A-81D4-AF8D5E2E8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E18F-3C4A-49C0-8834-4BEB8392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CD20D-1DDB-4DF2-95A7-3BD86BC4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60F31-5F39-44BC-A80A-0C0A9BE2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62414-C487-45AA-B8AE-4FC48283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2F018-A160-4B9B-AEA1-C79B88E3B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F05EA-95EB-4B21-8803-0040AFFE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E9CB8-FC66-4FE0-AAAF-8D25B91D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FEDF-B065-49A9-A2B6-F135831C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B8ACF-8E23-4BF9-AB9A-A1420EA1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5064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关于CVP的护理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CVP护理的具体措施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75" r="1667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4958" r="14958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CVP定义：CVP（Central Venous Pressure）即中心静脉压，是指血液流经右心房及上、下腔静脉胸腔段的压力，是临床常用的血流动力学指标。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CVP定义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CVP可以反映右心功能状况，帮助评估心脏的泵血能力。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指导补液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诊断病因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通过监测CVP，可以指导临床医生判断是否需要补液以及补液的速度和量。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某些疾病可能导致CVP异常，如右心衰竭、缩窄性心包炎等，监测CVP有助于诊断病因。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CVP的重要性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CVP的测量方法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置管测量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通过在中心静脉（如颈内静脉、锁骨下静脉等）放置导管，连接压力传感器测量CVP。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无创测量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使用多普勒超声技术或阻抗体积描记法等无创方法测量CVP。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测量CVP时应确保导管通畅、无气栓，并校准压力传感器。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通过输液和输血等措施，保持患者正常血容量，以维持CVP稳定。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维持正常血容量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根据患者情况，合理安排输液量和速度，避免体液过多或过少，影响CVP。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控制体液平衡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剧烈运动和体位改变可能导致CVP波动，应尽量避免或减少。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避免剧烈运动和体位改变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保持CVP稳定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控制输液速度和量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避免输液过快或过量，导致CVP过高，引发心肺功能不全等症状。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密切监测患者情况，如出现CVP过低或过高迹象，及时采取相应措施。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及时发现并处理低血压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低血压可能导致CVP降低，应密切监测患者血压情况，及时处理。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预防CVP过低或过高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定期测量患者CVP值，了解CVP变化情况。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定期测量CVP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密切观察患者症状，如出现呼吸困难、心悸等不适症状，及时处理。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观察患者症状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将CVP变化情况记录在护理记录中，以便分析和总结。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记录CVP变化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密切监测CVP变化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CVP护理的具体措施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https://d.book118.com/048115064113006045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2024-09-26T07:45:57.290</cp:lastPrinted>
  <dcterms:created xsi:type="dcterms:W3CDTF">2024-09-25T23:45:57Z</dcterms:created>
  <dcterms:modified xsi:type="dcterms:W3CDTF">2024-09-25T23:45:59Z</dcterms:modified>
</cp:coreProperties>
</file>