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C2EA81-2480-4588-87F5-1040FE9D7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D7EB5D-C494-431F-8BFB-E621285BC7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F11403-3AF9-4E36-B21D-8D92A09A8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08D87D-7F72-4B98-B95C-E8B4ECCA92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292492-906C-4E29-9296-9ED1896B17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B39DEE-04A1-4D2C-9F97-06E5900F04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FDC8D3-BB22-4E38-A462-F119DB4440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7047AE-6C82-4FD7-8356-5FC905AFFD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D065B0-5CCC-403B-8B24-240E2E1CB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C5E24B-F2E9-429D-BFBE-FBC0EF6CA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94BEC5-D0B6-4D8F-A93E-19CE74240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1506500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危化品安全标志培训产品质量安全管理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危化品安全标志概述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危化品安全标志识别与解读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产品质量安全管理体系建立与实施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风险评估与防范措施制定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员工培训与意识提升策略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危化品安全标志概述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化品的性质、危险性大小以及储运要求，可将其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安全标志意义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安全标志是用以表达特定安全信息的标志，由图形符号、安全色、几何形状（边框）或文字构成。安全标志能够提醒工作人员注意危险，防止事故发生。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安全标志作用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安全标志在危化品的生产、储存、运输和使用等各个环节中发挥着重要作用。它能够直观地传递安全信息，提醒人们注意危险，遵守安全规定，从而保障人身安全和财产安全。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安全标志意义及作用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国内法规标准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《危险化学品安全管理条例》、《危险货物分类和品名编号》、《危险货物包装标志》等。这些法规标准对危化品的生产、储存、运输和使用等各个环节都有详细的规定，包括安全标志的使用和管理。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国外法规标准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联合国《关于危险货物运输的建议书规章范本》、国际海事组织《国际海运危险货物规则》、国际民航组织《危险物品航空安全运输技术细则》等。这些国际法规标准对危化品的国际运输和管理有重要影响，各国在制定本国法规时也会参考这些国际标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国内外相关法规标准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危化品安全标志识别与解读</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氧化剂标志</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标识为黄色底，黑色图案，上面有一个向上的箭头和一个圆圈中的“O”，用于表示该物质具有强烈的氧化性，能与可燃物质发生剧烈反应。</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爆炸品标志</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标识为黄色底，黑色图案，上面有一个正在爆炸的炸弹，用于表示该物质具有爆炸性质，易引发爆炸事故。</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易燃气体标志</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标识为红色底，白色图案，上面有一个火焰，用于表示该气体易燃，与空气混合能形成爆炸性混合物。</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易燃液体标志</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标识为红色底，白色图案，上面有一滴液体和一个火焰，用于表示该液体易燃，闪点低，容易引发火灾。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常见危化品安全标志介绍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177" b="1817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标志识别方法与技巧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观察标志的颜色和形状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不同的危化品安全标志具有不同的颜色和形状，通过观察这些特征可以快速识别标志类型。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注意标志上的图案和文字</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标志上的图案和文字通常包含了关于危化品的重要信息，认真阅读并理解这些内容有助于正确识别标志。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掌握常见危化品的特性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了解常见危化品的物理和化学性质，可以帮助判断其所属的安全标志类型。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482757"/>
            <a:ext cx="776002" cy="766477"/>
            <a:chOff x="5708618" y="1482757"/>
            <a:chExt cx="776002" cy="766477"/>
          </a:xfrm>
        </p:grpSpPr>
        <p:sp>
          <p:nvSpPr>
            <p:cNvPr id="3" name="TextBox 3"/>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311711" y="2857500"/>
            <a:ext cx="1569720" cy="1569720"/>
            <a:chOff x="5311711" y="2857500"/>
            <a:chExt cx="1569720" cy="1569720"/>
          </a:xfrm>
        </p:grpSpPr>
        <p:sp>
          <p:nvSpPr>
            <p:cNvPr id="5" name="AutoShape 5"/>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易燃气体标志解读</a:t>
            </a:r>
          </a:p>
        </p:txBody>
      </p:sp>
      <p:sp>
        <p:nvSpPr>
          <p:cNvPr id="10" name="AutoShape 10"/>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爆炸品标志解读</a:t>
            </a:r>
          </a:p>
        </p:txBody>
      </p:sp>
      <p:sp>
        <p:nvSpPr>
          <p:cNvPr id="12" name="AutoShape 12"/>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标志解读及应对措施</a:t>
              </a:r>
            </a:p>
          </p:txBody>
        </p:sp>
      </p:grpSp>
      <p:sp>
        <p:nvSpPr>
          <p:cNvPr id="35" name="TextBox 35"/>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遇到爆炸品标志时，应迅速撤离现场，并报告专业人员进行处理。在专业人员到达之前，不要触碰或移动爆炸品。</a:t>
            </a:r>
          </a:p>
        </p:txBody>
      </p:sp>
      <p:sp>
        <p:nvSpPr>
          <p:cNvPr id="36" name="TextBox 36"/>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与氧化剂相关的操作应在专业人员的指导下进行。如发生泄漏或火灾事故，应使用干粉灭火器进行灭火，并用水稀释泄漏的氧化剂以降低其危险性。</a:t>
            </a:r>
          </a:p>
        </p:txBody>
      </p:sp>
      <p:sp>
        <p:nvSpPr>
          <p:cNvPr id="37" name="TextBox 37"/>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遇到易燃液体火灾时，应用干粉灭火器或泡沫灭火器进行灭火，同时用水冷却容器壁以防止火势蔓延。</a:t>
            </a:r>
          </a:p>
        </p:txBody>
      </p:sp>
      <p:sp>
        <p:nvSpPr>
          <p:cNvPr id="38" name="TextBox 38"/>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发现易燃气体泄漏时，应立即关闭阀门，开窗通风，避免使用明火和电器开关，防止引发火灾或爆炸。</a:t>
            </a:r>
          </a:p>
        </p:txBody>
      </p:sp>
      <p:sp>
        <p:nvSpPr>
          <p:cNvPr id="39" name="TextBox 39"/>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氧化剂标志解读</a:t>
            </a:r>
          </a:p>
        </p:txBody>
      </p:sp>
      <p:sp>
        <p:nvSpPr>
          <p:cNvPr id="40" name="TextBox 40"/>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易燃液体标志解读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产品质量安全管理体系建立与实施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预防为主原则</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通过事先分析和评估可能存在的风险，采取相应的预防措施，降低质量安全事故发生的概率。</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强调企业内部各部门、各岗位的员工都应参与到质量安全管理体系的建设和实施中来，共同维护产品质量安全。</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不断对质量安全管理体系进行审查和改进，以适应不断变化的市场需求和法规要求。</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制定明确的质量安全方针和目标；建立完善的组织结构和职责分配；加强人员培训和能力提升；实施全过程的质量控制；建立应急响应机制等。</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全员参与原则</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持续改进原则</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要素包括</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质量安全管理体系构建原则及要素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通过对产品生产过程的全面分析，识别出对产品质量安全有重大影响的关键过程，并进行重点控制。</a:t>
            </a:r>
          </a:p>
        </p:txBody>
      </p:sp>
      <p:pic>
        <p:nvPicPr>
          <p:cNvPr id="6" name="Picture 6"/>
          <p:cNvPicPr>
            <a:picLocks noChangeAspect="1"/>
          </p:cNvPicPr>
          <p:nvPr/>
        </p:nvPicPr>
        <p:blipFill>
          <a:blip r:embed="rId2"/>
          <a:srcRect l="11833" r="11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关键过程识别</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针对关键过程，制定相应的控制措施，如操作规程、检验规范、设备维护保养计划等，确保关键过程处于受控状态。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控制措施制定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通过定期巡查、专项检查、抽样检验等方式，对关键过程的执行情况进行监管，及时发现问题并采取措施予以纠正。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监管措施实施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关键过程控制与监管措施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https://d.book118.com/048115065005006031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2024-09-07T17:04:03.475</cp:lastPrinted>
  <dcterms:created xsi:type="dcterms:W3CDTF">2024-09-07T09:04:03Z</dcterms:created>
  <dcterms:modified xsi:type="dcterms:W3CDTF">2024-09-07T09:04:05Z</dcterms:modified>
</cp:coreProperties>
</file>