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05D43-C9A8-44E3-B3EE-DF56B491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DA52D-B1D2-4C37-9251-09664D7A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D4A6E-64D6-4233-A8F4-100D1D1C3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8F992-1363-4A1D-BC9B-BC8D18CF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3A139-8A8D-47F8-9F1F-59C66A88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ACA7B-525E-4DA9-9A24-B3F97E4B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F5059-206E-4601-8865-C5EA619D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EE431-F15F-4CD8-94DC-CF9197D7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85066-9B9E-4DF4-B06F-27CEFFDD7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FE7A6-17DF-4358-922D-DA38BC431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DA66A-D6A1-4BB8-B2FC-B3E98E49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5132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预防坠床措施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预防坠床措施概述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预防坠床措施概述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预防坠床措施是指通过采取一系列安全措施，降低或消除婴幼儿及儿童从高处跌落的风险。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坠床是导致婴幼儿及儿童意外伤害的主要原因之一，采取有效的预防措施可以显著降低此类事故的发生率，保障儿童的生命安全和身体健康。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婴幼儿及儿童的认知和行为能力尚未完全发育，缺乏自我保护意识，容易发生意外坠落。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家庭环境中存在一些安全隐患，如窗户、阳台等未加装安全防护设施，或防护设施不够牢固，增加了儿童坠落的风险。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家长或监护人未能充分履行看护职责，如暂时离开时未能将儿童带在身边或放在安全区域内，导致儿童有机会接触到危险区域。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看护不当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预防坠床的常见原因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安装窗户和阳台安全防护设施，确保其牢固可靠；在楼梯口安装安全门；避免在床上放置边缘较低的护栏。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对家长和监护人进行安全教育，提高他们的安全意识和预防措施的知晓率；教育儿童认识危险区域和如何避免接触危险区域。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制定家庭安全制度，明确每个家庭成员的安全责任；定期检查家庭环境中的安全隐患，及时整改。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预防坠床的措施分类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物理预防措施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安装高度适中的防护栏，确保栏杆间距不超过10厘米，防止宝宝穿过栏杆坠落。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防护栏应固定在婴儿床或儿童床的两侧，确保其稳定性，避免因松动或摇晃而发生意外。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选择材质坚固、无尖锐棱角的防护栏，以保障宝宝的安全。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安装防护栏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在婴儿床或儿童床周围安装坚固的护栏，确保其高度不低于床沿，以防止宝宝翻越护栏坠落。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定期检查床边护栏的完好性，确保没有破损或松动的情况，如有损坏应及时维修或更换。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在宝宝睡眠或活动时，始终保持床边护栏处于关闭状态，避免宝宝自行打开。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使用床边护栏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确保地面平整，无障碍物，避免因地面不平整或障碍物导致宝宝跌倒。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在楼梯、阳台等易滑倒的地方设置警示标识，提醒家长和宝宝注意安全。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881" r="148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对儿童活动区域的地面进行防滑处理，如铺设防滑地垫、地毯等，以降低宝宝滑倒的风险。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地面防滑处理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73" b="157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06" r="51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69" b="42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保持通道畅通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确保儿童房间和活动区域的门窗紧闭，避免宝宝自行打开或翻越门窗。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定期清理房间内的杂物，保持通道畅通，避免宝宝在玩耍时因障碍物而跌倒。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在楼梯口、阳台等位置设置安全门或安全网，防止宝宝跌落。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https://d.book118.com/048115132073006026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2024-09-03T22:02:22.139</cp:lastPrinted>
  <dcterms:created xsi:type="dcterms:W3CDTF">2024-09-03T14:02:22Z</dcterms:created>
  <dcterms:modified xsi:type="dcterms:W3CDTF">2024-09-03T14:02:24Z</dcterms:modified>
</cp:coreProperties>
</file>