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94D25B-0083-4CD5-A4E5-17631CA39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4F3B7F-8754-4DB4-8123-9B94DB766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BE274C-6573-406B-9E90-3E62A3B03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03FF9B-C586-4A4C-B3E0-73EE3539C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76866-6234-45F7-A32A-2E1F74530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0987F6-0E5B-4E5F-AE90-0D01114A34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D0932-F225-41E9-870A-34310BC10F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8B29C-D0D8-444A-8480-86DF128FE1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0B3C0-000E-4542-B6ED-A22D87DADC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E338CB-88BB-4AD1-A1F7-E38B989E4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557AEF-6DCF-4941-9A20-EE0CA0784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16013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《动态力学分析》ppt课件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动态力学的基本原理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动态力学的计算方法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动态力学的实验研究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动态力学的前沿研究与展望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动态力学概述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动态力学的定义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动态力学是一门研究物体在随时间变化的外力作用下运动规律的学科。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动态力学是力学的一个分支，主要研究物体在随时间变化的外力作用下产生的运动规律。它涉及到物体运动状态随时间变化的规律，包括速度、加速度、位移等的变化。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动态力学在工程、物理、生物等领域具有广泛的应用价值。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动态力学在许多领域都有重要的应用价值，如航空航天、机械、车辆、船舶、建筑等工程领域，以及物理、化学、生物等基础科学研究领域。通过研究动态力学，可以更好地理解各种实际问题的运动规律，为工程设计和科学研究提供重要的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动态力学的重要性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动态力学的发展经历了多个阶段，包括经典力学、分析力学和现代动力学等。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态力学的发展历程可以追溯到古代的经典力学，如亚里士多德的力学理论。后来，牛顿的经典力学为动力学奠定了基础。随着分析力学的兴起，拉格朗日和哈密顿等人在19世纪提出了分析动力学的基本理论。进入20世纪后，随着计算机技术的发展，现代动力学逐渐形成，包括数值方法和符号计算等方法的应用，为解决复杂系统的动力学问题提供了重要的工具。</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动态力学的发展历程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动态力学的基本原理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描述物体运动状态变化的基本规律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牛顿第二定律指出，物体受到的力与它的加速度成正比，即F=ma。该定律是描述物体运动状态变化的基本规律，是动态力学分析的基础。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牛顿第二定律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描述物体动能变化的规律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动能定理指出，一个物体在力的作用下发生的位移，与该力所做的功相等。即合外力对物体所做的功等于物体动能的增量。该定理是描述物体动能变化的基本规律。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动能定理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描述势能和弹性力的关系</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势能是储存于弹性场中的能量，与物体位置有关。弹性力学研究的是在外力作用下，物体的形状和尺寸发生变化时，弹性体内应力、应变和位移的变化规律。势能与弹性力之间的关系可以通过弹性力学中的相关公式进行描述。</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势能和弹性力学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振动和波动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描述物体振动和波动的规律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振动是指物体在平衡位置附近做往复运动的过程，而波动则是振动在介质中的传播。振动和波动是自然界中常见的现象，其运动规律可以通过动态力学中的相关公式进行描述。</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动态力学的应用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机械系统动力学</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机械系统动力学是研究机械系统运动过程中力与运动状态之间关系的学科。</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它涉及到机械设计、制造、控制等多个领域，是现代机械工程的重要基础之一。</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机械系统动力学主要研究机械系统的动态特性，包括系统的稳定性、振动、冲击等方面的分析。</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通过机械系统动力学的研究，可以提高机械系统的性能、降低噪声和振动，提高产品的质量和可靠性。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750" r="2075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2333" r="2333"/>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车辆动力学是研究车辆在运动过程中受到的力和力矩以及车辆运动状态之间关系的学科。</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车辆动力学主要研究车辆的稳定性、操纵性、平顺性等方面的分析，以提高车辆的行驶性能和安全性。</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车辆动力学</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它涉及到车辆设计、车辆控制、车辆安全等多个方面，是车辆工程的重要基础之一。</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通过车辆动力学的研究，可以实现车辆的优化设计、改善车辆的操控性能和乘坐舒适性，提高道路交通的安全性和效率。</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建筑动力学是研究建筑结构在风、地震等自然力作用下的动态响应和稳定性的学科。</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建筑动力学主要研究建筑结构的动力特性、地震反应、风振响应等方面的分析，以提高建筑结构的抗震和抗风能力。</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通过建筑动力学的研究，可以实现建筑结构的优化设计、提高建筑的抗震和抗风性能，保障人民的生命财产安全。</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它涉及到建筑设计、结构工程、地震工程等多个领域，是建筑和土木工程的重要基础之一。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建筑动力学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https://d.book118.com/048116013141006023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2024-08-30T18:41:59.953</cp:lastPrinted>
  <dcterms:created xsi:type="dcterms:W3CDTF">2024-08-30T10:41:59Z</dcterms:created>
  <dcterms:modified xsi:type="dcterms:W3CDTF">2024-08-30T10:42:02Z</dcterms:modified>
</cp:coreProperties>
</file>