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2147F-ECBA-44CA-B187-6B9DE6C0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68AA2-360C-4DF8-B2B0-B4B80E22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7BDED-4D4F-4713-A27C-E6F77F906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1D93F-340C-4E03-AD68-D32A54608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24AFF-4FB3-4555-BF55-1200FBF9E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CED975-EA3C-4373-AF31-2BCD977B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04D1C-5C94-4CE3-B42D-15155AE0E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42D5B-4180-447E-8025-FF7B8300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2A2C3-92D7-4F1C-A224-8F74005B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CC858-25A0-4743-8ED3-2C15FC199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9DCE9-9017-4B80-AF17-0D8BB716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6016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银杏系列产品可行性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银杏系列产品介绍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组织与人力资源可行性分析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银杏系列产品介绍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具有抗氧化、抗炎、改善记忆等作用，可用于药品、保健品、化妆品等领域。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银杏叶提取物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富含黄酮类化合物，具有软化血管、降低血脂等功效，可用于食品添加剂和保健品。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银杏果实提取物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具有清热解毒、提神醒脑等功效，适合长期饮用，市场需求稳定。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银杏叶茶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银杏叶提取物可用于治疗心脑血管疾病、阿尔茨海默病等疾病的药物生产。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银杏叶提取物和银杏果实提取物可制成各种保健品，如软胶囊、口服液等。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保健品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银杏叶提取物具有抗氧化作用，可添加到面膜、面霜等化妆品中。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银杏果实提取物可添加到食品中，如饮料、酸奶等，增加产品的保健功能。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产品市场定位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由于银杏系列产品具有较好的保健功能和市场前景，因此适合定位在中高端市场，满足消费者对健康和品质的需求。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出口市场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由于银杏系列产品在国际市场上也有一定的需求，因此可以拓展出口市场，提高产品的国际竞争力。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评估银杏系列产品生产流程的合理性和可行性，确保工艺流程高效、稳定，符合行业标准和规范。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工艺技术成熟度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分析现有工艺技术的成熟度和可靠性，判断是否满足大规模生产的需求，以及是否具备持续改进和优化的空间。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根据市场需求和产能需求，合理规划生产能力，确保产品供应的稳定性和及时性。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设施建设与改造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评估现有设施的适应性，如有需要，制定合理的建设和改造方案，以满足生产需求。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设备与设施投资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分析设备与设施投资的合理性，评估投资回报率，确保经济效益与社会效益的平衡。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根据生产工艺需求，选择合适的生产设备，确保设备性能稳定、效率高、维护方便。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设备与设施需求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制定技术研发计划，明确研发目标、任务和进度安排，确保技术研发工作的有序推进。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评估企业技术研发和创新能力，包括研发团队实力、技术储备、知识产权状况等，以支持持续创新。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积极开展技术合作与交流活动，引进外部先进技术，提升企业整体技术水平。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根据市场调研数据，预测未来几年银杏系列产品市场的需求量及增长趋势。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分析消费者的购买习惯、偏好及对银杏系列产品的认知程度，为产品定位和营销策略提供依据。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了解主要竞争对手的市场份额、产品特点、价格策略等，评估竞争态势。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分析自身产品的独特卖点、技术优势和市场定位，以突出竞争优势。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https://d.book118.com/048116016074006043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2024-09-23T04:08:16.028</cp:lastPrinted>
  <dcterms:created xsi:type="dcterms:W3CDTF">2024-09-22T20:08:16Z</dcterms:created>
  <dcterms:modified xsi:type="dcterms:W3CDTF">2024-09-22T20:08:18Z</dcterms:modified>
</cp:coreProperties>
</file>