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4BBA0-4C46-4EF8-82B1-097C3E403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7CC80-897B-46BA-AF42-ABDDE3191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A6A57-A10E-4F41-9B4F-712DB6436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28CA3-E374-480B-801F-7AF4490EF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1A3622-0ED1-466D-931D-917BADA04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10E952-95DF-4524-831E-6EA09A41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0C3CD-B31A-44A1-A6C1-697FE1CD9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56C9F-7A9A-45BE-A3E9-42DDA93F8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36E36-DCD7-4938-9372-87DDD73E6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1BEDE-68B3-4E90-AA1A-6D1B98781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B66D6-D671-4098-A5B2-4A0DE7843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16045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护理质控带教个案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患者年龄：68岁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诊断：高血压、糖尿病、冠心病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患者性别：女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病情状况：病情较为严重，需要密切监测和护理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01" r="1340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患者存在多种慢性疾病，需要综合护理和健康指导。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如何针对患者的具体情况制定个性化的护理计划，提高护理效果。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护理问题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护理质控方案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确保患者得到安全、有效的护理服务，降低护理不良事件的发生率。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通过质控方案的实施，提高护理人员的专业技能和服务水平，提升整体护理质量。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优化护理服务流程，提高患者满意度，增强医院口碑和形象。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护理目标设定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针对护理人员的专业技能和服务水平，制定个性化的培训计划，提高护理人员的专业素养。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对现有护理服务流程进行全面梳理和优化，提高工作效率和患者满意度。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建立护理质量监测机制，定期对护理服务进行评估和反馈，及时发现问题并改进。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护理质量监测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制定基础护理操作规范和标准，确保护理人员能够熟练掌握并规范执行。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制定护理文书书写规范和标准，确保护理记录的准确性和完整性。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定期开展患者满意度调查，了解患者对护理服务的评价和需求，为改进提供依据。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护理质控实施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提高护理人员的专业知识和技能，确保其具备扎实的理论基础和实践能力。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包括护理理论、操作技能、应急处理等方面的知识，以及法律法规和职业道德等方面的教育。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采用多种形式，如集中授课、案例分析、模拟演练等，以增强培训效果。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https://d.book118.com/048116045122006030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2024-09-07T09:51:01.887</cp:lastPrinted>
  <dcterms:created xsi:type="dcterms:W3CDTF">2024-09-07T01:51:01Z</dcterms:created>
  <dcterms:modified xsi:type="dcterms:W3CDTF">2024-09-07T01:51:03Z</dcterms:modified>
</cp:coreProperties>
</file>