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107CB4-DC47-49CD-A333-12CC62DDDE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CC7F9-92CE-41C4-BACB-94F69A109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B74E84-860A-4448-8B6B-09AD7B95F8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97FEF9-F04D-42C7-A663-E23302DA66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529CC2-B5CF-433E-B58A-EBAD488042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CDBAD4-C2B0-492C-98A9-C323E08564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3AFFB8-9507-4507-88D6-C0BF82C028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0EC3EF-3CEE-492F-9F1B-A36D6C213B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6E721D-2D8A-4B12-A903-E2486A0C5A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2ECA79-8C0C-451D-A04B-0C8688CAB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1C40E1-FFAD-4FD1-9962-161266D27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20055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体适能评定理论与方法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体适能评定概述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身体成分评定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肌肉力量与耐力评定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心肺耐力评定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柔韧性评定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平衡能力评定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体适能评定结果解读与应用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体适能评定概述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体适能评定是指通过一系列科学测试和分析，对个体在身体形态、机能、素质等方面进行综合评价的过程。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体适能评定的目的是了解个体身体状况，发现潜在的健康问题，为制定个性化的运动处方和健康干预措施提供依据。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评定对象及范围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评定对象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体适能评定的对象可以是任何年龄段的人群，包括儿童、青少年、成年人和老年人等。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评定范围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体适能评定的范围涵盖了身体形态、身体机能、身体素质等多个方面，具体包括身高、体重、体脂率、肌肉力量、心肺功能、柔韧性、平衡能力等。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体适能评定应遵循科学性、客观性、全面性和个性化的原则。科学性要求测试方法和评价标准具有科学依据；客观性要求测试结果不受主观因素影响；全面性要求测试内容涵盖身体各个方面；个性化要求根据个体特点制定针对性的测试方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评定原则</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体适能评定的方法包括问卷调查、身体测量、生理生化指标测试、运动能力测试等。问卷调查可以了解个体的生活习惯、运动史等信息；身体测量可以获取身高、体重、体脂率等身体形态指标；生理生化指标测试可以评估心肺功能、代谢水平等；运动能力测试可以评价肌肉力量、柔韧性、平衡能力等身体素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评定方法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评定原则与方法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身体成分评定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身体成分组成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身体成分主要包括水分、蛋白质、脂肪和无机盐等。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身体成分意义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身体成分是反映人体内部结构比例的重要指标，对于评估健康状况、运动能力和营养状况具有重要意义。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身体成分组成及意义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皮褶厚度测量法</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利用生物组织对电流的阻抗特性来推算身体成分比例。</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生物电阻抗法</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双能X射线吸收法</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水下称重法</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通过测量人体在水中的重量来推算身体密度和脂肪百分比。</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通过测量皮肤特定部位的皮褶厚度来推算身体脂肪百分比。</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通过X射线穿透身体不同组织时的能量差异来测量身体成分。</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身体成分测量方法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身体质量指数（BMI）</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通过体重和身高计算得出的指数，用于评估整体肥胖程度。</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腰臀比（WHR）</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腰围与臀围的比值，用于评估腹部肥胖程度。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体脂百分比</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身体脂肪占总体重的百分比，用于评估体内脂肪含量。</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肌肉量</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身体肌肉组织的总量，用于评估肌肉发达程度和力量素质。</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身体成分评价标准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肌肉力量与耐力评定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肌肉力量与耐力概念及意义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肌肉力量与耐力是评价人体运动能力、健康水平和预测运动风险的重要因素，对于指导运动训练、制定运动处方和评估运动效果具有重要意义。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意义</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指肌肉在特定条件下所能产生的最大张力，是评价人体运动能力的重要指标之一。</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肌肉力量</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指肌肉在持续收缩或重复收缩时所能维持一定张力或重复次数的能力，反映肌肉抗疲劳的特性。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肌肉耐力</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等长肌力测试</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等张肌力测试</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肌肉耐力测试</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肌肉力量与耐力测量方法</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通过测量肌肉在等长收缩条件下所能产生的最大张力来评定肌肉力量，常用方法有握力测试、背力测试等。</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通过测量肌肉在等张收缩条件下所能克服的阻力或负荷来评定肌肉力量，常用方法有1RM（一次最大重量）测试、3RM测试等。</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通过测量肌肉在持续收缩或重复收缩条件下所能维持的张力或重复次数来评定肌肉耐力，常用方法有俯卧撑测试、仰卧起坐测试等。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绝对力量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以个体体重为单位，计算单位体重所能产生的最大力量，用于比较不同体重个体的力量水平。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相对力量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以个体肌肉横截面积为单位，计算单位肌肉横截面积所能产生的最大力量，用于比较不同体型个体的力量水平。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耐力指数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通过测量个体在特定时间内所能完成的重复次数或持续时间来评定肌肉耐力水平，如俯卧撑次数、仰卧起坐次数等。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肌肉力量与耐力评价标准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心肺耐力评定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https://d.book118.com/048120055014006036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2024-09-15T05:44:03.278</cp:lastPrinted>
  <dcterms:created xsi:type="dcterms:W3CDTF">2024-09-14T21:44:03Z</dcterms:created>
  <dcterms:modified xsi:type="dcterms:W3CDTF">2024-09-14T21:44:05Z</dcterms:modified>
</cp:coreProperties>
</file>