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9450-3B3E-42FC-97A4-8C4DDD93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AB365-A28A-41B4-8C3D-5655112F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C06C9-9D3F-4E88-96B6-5839AF6A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AC1A4-29D3-48CD-BD84-C665F67D9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19DB7-EC40-4C8D-8251-7C0C065A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21CD1-D975-4027-813A-93E5C2F7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C0ACB-468D-497E-BFE3-8547DFA9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87936-9ADD-4A4B-9AAB-0F4571A4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74C0B-9F82-400F-98DE-3B1A69DE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7D332-9EBE-4686-BCA2-95CE8CC3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CD1F6-0F24-427A-B4F3-687F9C37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0105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某汽车铃木顾问式销售流程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试乘试驾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报价成交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新车交付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客户跟踪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销售顾问应以热情、友好的态度迎接客户的到来，让客户感受到专业和贴心的服务。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热情迎接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安排座位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饮品提供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为客户提供舒适的座位，确保客户在等待或交流时能够感到舒适。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根据客户需求提供饮料或茶水，提升客户体验。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客户接待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主动了解客户的购车需求，包括预算、用途、喜好等，以便为客户提供更精准的推荐。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详细记录客户的购车需求，确保后续跟进时能够准确把握客户的需求。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根据客户的购车需求，销售顾问应分析并推荐适合客户的车型和配置。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根据客户的需求，详细介绍铃木汽车的各款车型，包括外观、内饰、性能、价格等方面的信息。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功能演示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针对车辆的特色功能进行演示，让客户更好地了解车辆的各项功能和特点。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针对客户的预算和需求，对不同配置的车型进行比较，帮助客户选择最适合自己的配置。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试乘试驾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与客户确认试乘试驾的日期、时间以及地点，确保客户在试驾前了解所有注意事项。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对选定试驾的车辆进行检查和准备，包括油量、胎压、车辆清洁等，确保车辆处于最佳状态。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准备好车辆手册、产品介绍等相关资料，以便在试驾过程中向客户展示。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试乘试驾准备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在试驾过程中，结合实际情况向客户介绍车辆的特点、性能以及优势，提高客户对产品的了解和兴趣。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在试驾过程中与客户保持沟通，了解客户的驾驶感受和需求，及时解答客户的疑问。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安全讲解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向客户介绍安全带使用、车辆操作方法以及试驾路线等，确保客户在试驾过程中安全驾驶。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试乘试驾过程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对试驾后有意向购买的客户进行跟进，保持联系并持续提供专业咨询和服务，提高客户满意度和转化率。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向客户了解试驾感受和意见，收集客户的反馈信息，以便进一步改进产品和服务。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根据客户的实际需求和预算，为客户提供购车建议和方案，促进客户下订单。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试乘试驾后沟通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报价成交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https://d.book118.com/048120105002006042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2024-09-20T22:45:43.059</cp:lastPrinted>
  <dcterms:created xsi:type="dcterms:W3CDTF">2024-09-20T14:45:43Z</dcterms:created>
  <dcterms:modified xsi:type="dcterms:W3CDTF">2024-09-20T14:45:44Z</dcterms:modified>
</cp:coreProperties>
</file>